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314" r:id="rId3"/>
    <p:sldId id="346" r:id="rId4"/>
    <p:sldId id="284" r:id="rId5"/>
    <p:sldId id="335" r:id="rId6"/>
    <p:sldId id="336" r:id="rId7"/>
    <p:sldId id="348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06/04/2018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Gafsa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Gafsa</a:t>
            </a:r>
          </a:p>
        </p:txBody>
      </p:sp>
      <p:sp>
        <p:nvSpPr>
          <p:cNvPr id="5" name="Rectangle 4"/>
          <p:cNvSpPr/>
          <p:nvPr/>
        </p:nvSpPr>
        <p:spPr>
          <a:xfrm>
            <a:off x="943388" y="5769676"/>
            <a:ext cx="1947970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15 mars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45662" y="5746593"/>
            <a:ext cx="2435283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Fromage charcuterie:</a:t>
            </a:r>
            <a:r>
              <a:rPr lang="fr-FR" sz="1600" b="1" dirty="0" smtClean="0">
                <a:solidFill>
                  <a:srgbClr val="0070C0"/>
                </a:solidFill>
              </a:rPr>
              <a:t>  Poubelle sans pédale.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5" y="1412776"/>
            <a:ext cx="7131659" cy="40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86204" y="5733256"/>
            <a:ext cx="702894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smtClean="0">
                <a:solidFill>
                  <a:srgbClr val="0070C0"/>
                </a:solidFill>
              </a:rPr>
              <a:t>Sous sol:</a:t>
            </a:r>
            <a:r>
              <a:rPr lang="fr-FR" altLang="fr-FR" b="1" dirty="0" smtClean="0">
                <a:solidFill>
                  <a:srgbClr val="0070C0"/>
                </a:solidFill>
              </a:rPr>
              <a:t>  Décollement du revêtement du sol en face des chambres froides.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04" y="1412776"/>
            <a:ext cx="7387625" cy="415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27608" y="5949280"/>
            <a:ext cx="746829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Boucherie: </a:t>
            </a:r>
            <a:r>
              <a:rPr lang="fr-FR" sz="1600" b="1" dirty="0" smtClean="0">
                <a:solidFill>
                  <a:srgbClr val="0070C0"/>
                </a:solidFill>
              </a:rPr>
              <a:t> suivi incorrect de la traçabilité de la fabrication.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25" y="1556792"/>
            <a:ext cx="7131659" cy="40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2" y="1412776"/>
            <a:ext cx="7259642" cy="4084546"/>
          </a:xfrm>
          <a:prstGeom prst="rect">
            <a:avLst/>
          </a:prstGeom>
        </p:spPr>
      </p:pic>
      <p:sp>
        <p:nvSpPr>
          <p:cNvPr id="5" name="ZoneTexte 5"/>
          <p:cNvSpPr txBox="1"/>
          <p:nvPr/>
        </p:nvSpPr>
        <p:spPr>
          <a:xfrm>
            <a:off x="927608" y="5949280"/>
            <a:ext cx="746829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Boucherie: </a:t>
            </a:r>
            <a:r>
              <a:rPr lang="fr-FR" sz="1600" b="1" dirty="0" smtClean="0">
                <a:solidFill>
                  <a:srgbClr val="0070C0"/>
                </a:solidFill>
              </a:rPr>
              <a:t> suivi incorrect de la traçabilité de la découpe des produits libre service.</a:t>
            </a:r>
          </a:p>
        </p:txBody>
      </p:sp>
    </p:spTree>
    <p:extLst>
      <p:ext uri="{BB962C8B-B14F-4D97-AF65-F5344CB8AC3E}">
        <p14:creationId xmlns:p14="http://schemas.microsoft.com/office/powerpoint/2010/main" val="1242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55514" y="5951021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Rayon </a:t>
            </a:r>
            <a:r>
              <a:rPr lang="fr-FR" b="1" u="sng" dirty="0" err="1" smtClean="0">
                <a:solidFill>
                  <a:srgbClr val="0070C0"/>
                </a:solidFill>
              </a:rPr>
              <a:t>Fleg</a:t>
            </a:r>
            <a:r>
              <a:rPr lang="fr-FR" b="1" u="sng" dirty="0" smtClean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 Décollement du revêtement du sol de la chambre froide fruits et légumes.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76" y="1484784"/>
            <a:ext cx="742301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510855"/>
            <a:ext cx="7921625" cy="4457002"/>
          </a:xfrm>
        </p:spPr>
      </p:pic>
      <p:sp>
        <p:nvSpPr>
          <p:cNvPr id="4" name="ZoneTexte 5"/>
          <p:cNvSpPr txBox="1"/>
          <p:nvPr/>
        </p:nvSpPr>
        <p:spPr>
          <a:xfrm>
            <a:off x="855514" y="5951021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Chambre froide volaille: </a:t>
            </a:r>
            <a:r>
              <a:rPr lang="fr-FR" b="1" dirty="0" smtClean="0">
                <a:solidFill>
                  <a:srgbClr val="0070C0"/>
                </a:solidFill>
              </a:rPr>
              <a:t> Développement de moisissures au plafond de la chambre froide. </a:t>
            </a:r>
          </a:p>
        </p:txBody>
      </p:sp>
    </p:spTree>
    <p:extLst>
      <p:ext uri="{BB962C8B-B14F-4D97-AF65-F5344CB8AC3E}">
        <p14:creationId xmlns:p14="http://schemas.microsoft.com/office/powerpoint/2010/main" val="41800774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11628</TotalTime>
  <Words>90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279</cp:revision>
  <cp:lastPrinted>2016-02-08T19:41:58Z</cp:lastPrinted>
  <dcterms:created xsi:type="dcterms:W3CDTF">2014-03-07T09:21:22Z</dcterms:created>
  <dcterms:modified xsi:type="dcterms:W3CDTF">2018-04-06T09:59:32Z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685961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