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521" r:id="rId3"/>
    <p:sldId id="522" r:id="rId4"/>
    <p:sldId id="523" r:id="rId5"/>
    <p:sldId id="524" r:id="rId6"/>
    <p:sldId id="525" r:id="rId7"/>
    <p:sldId id="526" r:id="rId8"/>
    <p:sldId id="527" r:id="rId9"/>
    <p:sldId id="530" r:id="rId10"/>
    <p:sldId id="528" r:id="rId11"/>
    <p:sldId id="529" r:id="rId12"/>
    <p:sldId id="531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07" d="100"/>
          <a:sy n="107" d="100"/>
        </p:scale>
        <p:origin x="112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811082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2785" y="5733256"/>
            <a:ext cx="4183631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admin\Desktop\dorra\IMG_20191113_1155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16356" y="1457157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un sac de viande PAD entamé non identifié ni protégé.</a:t>
            </a:r>
          </a:p>
        </p:txBody>
      </p:sp>
      <p:sp>
        <p:nvSpPr>
          <p:cNvPr id="7" name="Ellipse 6"/>
          <p:cNvSpPr/>
          <p:nvPr/>
        </p:nvSpPr>
        <p:spPr>
          <a:xfrm>
            <a:off x="3851920" y="3645024"/>
            <a:ext cx="1800200" cy="72008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198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dorra\IMG_20191113_1156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fiche de traçabilité surgelée mal remplie.</a:t>
            </a:r>
          </a:p>
        </p:txBody>
      </p:sp>
    </p:spTree>
    <p:extLst>
      <p:ext uri="{BB962C8B-B14F-4D97-AF65-F5344CB8AC3E}">
        <p14:creationId xmlns:p14="http://schemas.microsoft.com/office/powerpoint/2010/main" val="329054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dmin\Desktop\dorra\IMG_20191113_1322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Vestiaire hommes: accumulation de plusieurs objets inutiles au dessus </a:t>
            </a:r>
            <a:r>
              <a:rPr lang="fr-FR" altLang="fr-FR" b="1" smtClean="0">
                <a:solidFill>
                  <a:srgbClr val="0070C0"/>
                </a:solidFill>
              </a:rPr>
              <a:t>des casiers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16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dorra\IMG_20191113_09153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55576" y="61847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Porte entrée du personnel non étanche.</a:t>
            </a:r>
          </a:p>
        </p:txBody>
      </p:sp>
    </p:spTree>
    <p:extLst>
      <p:ext uri="{BB962C8B-B14F-4D97-AF65-F5344CB8AC3E}">
        <p14:creationId xmlns:p14="http://schemas.microsoft.com/office/powerpoint/2010/main" val="188275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dorra\IMG_20191113_0927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197145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Traiteur/ terminal de cuisson: plonge à un seul bac. </a:t>
            </a:r>
          </a:p>
        </p:txBody>
      </p:sp>
    </p:spTree>
    <p:extLst>
      <p:ext uri="{BB962C8B-B14F-4D97-AF65-F5344CB8AC3E}">
        <p14:creationId xmlns:p14="http://schemas.microsoft.com/office/powerpoint/2010/main" val="95177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dorra\IMG_20191113_1003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 / charcuterie: boyaux de jambon à l’oméga 3 entamé depuis le 20 octobre 2019. </a:t>
            </a:r>
          </a:p>
        </p:txBody>
      </p:sp>
    </p:spTree>
    <p:extLst>
      <p:ext uri="{BB962C8B-B14F-4D97-AF65-F5344CB8AC3E}">
        <p14:creationId xmlns:p14="http://schemas.microsoft.com/office/powerpoint/2010/main" val="2274431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dorra\IMG_20191113_10083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un pot de ricotta ne portant la date de sa première utilisation.</a:t>
            </a:r>
          </a:p>
        </p:txBody>
      </p:sp>
    </p:spTree>
    <p:extLst>
      <p:ext uri="{BB962C8B-B14F-4D97-AF65-F5344CB8AC3E}">
        <p14:creationId xmlns:p14="http://schemas.microsoft.com/office/powerpoint/2010/main" val="3525997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dorra\IMG_20191113_1111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/ épices: présentoirs de fruits à coque et à épices endommagés. </a:t>
            </a:r>
          </a:p>
        </p:txBody>
      </p:sp>
    </p:spTree>
    <p:extLst>
      <p:ext uri="{BB962C8B-B14F-4D97-AF65-F5344CB8AC3E}">
        <p14:creationId xmlns:p14="http://schemas.microsoft.com/office/powerpoint/2010/main" val="292844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dorra\IMG_20191113_1122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/ épices: étiquetage erroné d’un seau de pâte d’ail .</a:t>
            </a:r>
          </a:p>
        </p:txBody>
      </p:sp>
      <p:sp>
        <p:nvSpPr>
          <p:cNvPr id="3" name="Ellipse 2"/>
          <p:cNvSpPr/>
          <p:nvPr/>
        </p:nvSpPr>
        <p:spPr>
          <a:xfrm>
            <a:off x="5436096" y="3501008"/>
            <a:ext cx="1800200" cy="72008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48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dorra\IMG_20191113_11302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PLS: meuble surgelé non étanche.</a:t>
            </a:r>
          </a:p>
        </p:txBody>
      </p:sp>
    </p:spTree>
    <p:extLst>
      <p:ext uri="{BB962C8B-B14F-4D97-AF65-F5344CB8AC3E}">
        <p14:creationId xmlns:p14="http://schemas.microsoft.com/office/powerpoint/2010/main" val="2703413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admin\Desktop\dorra\IMG_20191113_13104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PLS : trace de rouille et décollement de la résine  de la chambre froide crèmerie.</a:t>
            </a:r>
          </a:p>
        </p:txBody>
      </p:sp>
    </p:spTree>
    <p:extLst>
      <p:ext uri="{BB962C8B-B14F-4D97-AF65-F5344CB8AC3E}">
        <p14:creationId xmlns:p14="http://schemas.microsoft.com/office/powerpoint/2010/main" val="42591437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42742</TotalTime>
  <Words>148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701</cp:revision>
  <cp:lastPrinted>2016-02-08T19:41:58Z</cp:lastPrinted>
  <dcterms:created xsi:type="dcterms:W3CDTF">2014-03-07T09:21:22Z</dcterms:created>
  <dcterms:modified xsi:type="dcterms:W3CDTF">2019-11-25T08:19:07Z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3096129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S8.2.2</vt:lpwstr>
  </property>
</Properties>
</file>