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509" r:id="rId3"/>
    <p:sldId id="511" r:id="rId4"/>
    <p:sldId id="512" r:id="rId5"/>
    <p:sldId id="513" r:id="rId6"/>
    <p:sldId id="515" r:id="rId7"/>
    <p:sldId id="520" r:id="rId8"/>
    <p:sldId id="516" r:id="rId9"/>
    <p:sldId id="518" r:id="rId10"/>
    <p:sldId id="519" r:id="rId11"/>
    <p:sldId id="510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Dorra</a:t>
            </a:r>
            <a:r>
              <a:rPr lang="fr-FR" altLang="fr-FR" kern="0" dirty="0" smtClean="0"/>
              <a:t>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Dorra</a:t>
            </a:r>
            <a:r>
              <a:rPr lang="fr-FR" sz="3600" b="1" dirty="0" smtClean="0">
                <a:solidFill>
                  <a:srgbClr val="FFC000"/>
                </a:solidFill>
              </a:rPr>
              <a:t>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082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29/07/2019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2785" y="5733256"/>
            <a:ext cx="4183631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 femmes: Les dispositifs de savon liquide sont abimés.</a:t>
            </a:r>
          </a:p>
        </p:txBody>
      </p:sp>
      <p:pic>
        <p:nvPicPr>
          <p:cNvPr id="1026" name="Picture 2" descr="https://scontent.ftun4-1.fna.fbcdn.net/v/t1.15752-9/68434167_494181181392602_5210396492325453824_n.jpg?_nc_cat=107&amp;_nc_oc=AQmTnG9toGBucH4KHjKjfJRQzCwYctTL46CczN-XXiKv92_n14rtQnIgKfv8ZRd7Dm4&amp;_nc_ht=scontent.ftun4-1.fna&amp;oh=5f420c3edae5dca5d0dce83822e50608&amp;oe=5E04EC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687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Local déchet: Les produits jetés à la poubelle sans destruction comme </a:t>
            </a:r>
            <a:r>
              <a:rPr lang="fr-FR" b="1" dirty="0" smtClean="0">
                <a:solidFill>
                  <a:srgbClr val="0070C0"/>
                </a:solidFill>
              </a:rPr>
              <a:t>exige la procédure de destruction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0100"/>
            <a:ext cx="4572000" cy="3429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021804"/>
            <a:ext cx="4572000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952" y="3429000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</a:t>
            </a:r>
            <a:r>
              <a:rPr lang="fr-FR" b="1" dirty="0" smtClean="0">
                <a:solidFill>
                  <a:srgbClr val="0070C0"/>
                </a:solidFill>
              </a:rPr>
              <a:t>: Entreposage </a:t>
            </a:r>
            <a:r>
              <a:rPr lang="fr-FR" b="1" dirty="0">
                <a:solidFill>
                  <a:srgbClr val="0070C0"/>
                </a:solidFill>
              </a:rPr>
              <a:t>d'une barquette de viande 'Osso bucco' périmée sur le billot des viandes rouges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4572000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4784"/>
            <a:ext cx="4572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021288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Entreposage de flacons de produits de nettoyage au niveau du rayon à coté du meuble boucherie trad.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669674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021288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Elévation de la température des abats en attente au laboratoire; T° prélevée 11,9°C &gt; 3°C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55272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revêtement du mur crevassé; porte manque d’étanchéité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7492"/>
            <a:ext cx="7457256" cy="23055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73016"/>
            <a:ext cx="7924800" cy="2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infiltration d’eau au plafond.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69847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021288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zone de stockage des eaux minérales manque de protection contre les rayons de soleil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69847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5596" y="6021288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couvercles </a:t>
            </a:r>
            <a:r>
              <a:rPr lang="fr-FR" b="1" dirty="0" smtClean="0">
                <a:solidFill>
                  <a:srgbClr val="0070C0"/>
                </a:solidFill>
              </a:rPr>
              <a:t>ne protègent pas </a:t>
            </a:r>
            <a:r>
              <a:rPr lang="fr-FR" b="1" dirty="0" smtClean="0">
                <a:solidFill>
                  <a:srgbClr val="0070C0"/>
                </a:solidFill>
              </a:rPr>
              <a:t>la totalité du meuble surgelé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768752" cy="41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021288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signe de décongélation sur des paquets de fruits de mer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content.ftun4-1.fna.fbcdn.net/v/t1.15752-9/67889438_481097369333020_3559957100115263488_n.jpg?_nc_cat=110&amp;_nc_oc=AQl5sp5jhbn9YGGz3fJcpjvB69nKe6aaNzyXBOagaz93FWb4luM6rDwQoAlSmRMbpO4&amp;_nc_ht=scontent.ftun4-1.fna&amp;oh=643c6cf78b71e2befee5acc54ec081bc&amp;oe=5E06DA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42716</TotalTime>
  <Words>156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697</cp:revision>
  <cp:lastPrinted>2016-02-08T19:41:58Z</cp:lastPrinted>
  <dcterms:created xsi:type="dcterms:W3CDTF">2014-03-07T09:21:22Z</dcterms:created>
  <dcterms:modified xsi:type="dcterms:W3CDTF">2019-09-04T17:51:08Z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3096129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