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509" r:id="rId3"/>
    <p:sldId id="511" r:id="rId4"/>
    <p:sldId id="510" r:id="rId5"/>
    <p:sldId id="512" r:id="rId6"/>
    <p:sldId id="507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21/03/2019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21/03/2019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Dorra</a:t>
            </a:r>
            <a:r>
              <a:rPr lang="fr-FR" altLang="fr-FR" kern="0" dirty="0" smtClean="0"/>
              <a:t>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Dorra</a:t>
            </a:r>
            <a:r>
              <a:rPr lang="fr-FR" sz="3600" b="1" dirty="0" smtClean="0">
                <a:solidFill>
                  <a:srgbClr val="FFC000"/>
                </a:solidFill>
              </a:rPr>
              <a:t>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811082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28/02/2019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43306" y="5792760"/>
            <a:ext cx="4183631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Rectangle 3"/>
          <p:cNvSpPr/>
          <p:nvPr/>
        </p:nvSpPr>
        <p:spPr>
          <a:xfrm>
            <a:off x="719572" y="5934670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étiquetage non conforme de nougat </a:t>
            </a:r>
            <a:r>
              <a:rPr lang="fr-FR" b="1" dirty="0" err="1" smtClean="0">
                <a:solidFill>
                  <a:srgbClr val="0070C0"/>
                </a:solidFill>
              </a:rPr>
              <a:t>khili</a:t>
            </a:r>
            <a:r>
              <a:rPr lang="fr-FR" b="1" dirty="0" smtClean="0">
                <a:solidFill>
                  <a:srgbClr val="0070C0"/>
                </a:solidFill>
              </a:rPr>
              <a:t>  manque d’indication du sésame dans la composition vu que le produit contient sésame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84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4032" y="1924352"/>
            <a:ext cx="5244736" cy="3933552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88081" y="1925790"/>
            <a:ext cx="5256245" cy="394218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97927" y="5934670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</a:t>
            </a:r>
            <a:r>
              <a:rPr lang="fr-FR" b="1" dirty="0" err="1" smtClean="0">
                <a:solidFill>
                  <a:srgbClr val="0070C0"/>
                </a:solidFill>
              </a:rPr>
              <a:t>etiquetage</a:t>
            </a:r>
            <a:r>
              <a:rPr lang="fr-FR" b="1" dirty="0" smtClean="0">
                <a:solidFill>
                  <a:srgbClr val="0070C0"/>
                </a:solidFill>
              </a:rPr>
              <a:t> non conforme du pain au lait GM manque d’indication du sésame dans la composition vu que le produit contient sésame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1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4" name="Rectangle 3"/>
          <p:cNvSpPr/>
          <p:nvPr/>
        </p:nvSpPr>
        <p:spPr>
          <a:xfrm>
            <a:off x="719572" y="5934670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 four n’est pas relié à l’extracteur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4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5" name="Rectangle 4"/>
          <p:cNvSpPr/>
          <p:nvPr/>
        </p:nvSpPr>
        <p:spPr>
          <a:xfrm>
            <a:off x="683568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dépôt de givre sur les boites de crèmes glacées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83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922270"/>
            <a:ext cx="4324045" cy="3243034"/>
          </a:xfrm>
        </p:spPr>
      </p:pic>
      <p:sp>
        <p:nvSpPr>
          <p:cNvPr id="4" name="Rectangle 3"/>
          <p:cNvSpPr/>
          <p:nvPr/>
        </p:nvSpPr>
        <p:spPr>
          <a:xfrm>
            <a:off x="683568" y="6165304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les couvercles des meubles surgelés ne sont pas étanches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Espace réservé du contenu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02238" y="1268760"/>
            <a:ext cx="3672408" cy="48965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0359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38475</TotalTime>
  <Words>85</Words>
  <Application>Microsoft Office PowerPoint</Application>
  <PresentationFormat>Affichage à l'écran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678</cp:revision>
  <cp:lastPrinted>2016-02-08T19:41:58Z</cp:lastPrinted>
  <dcterms:created xsi:type="dcterms:W3CDTF">2014-03-07T09:21:22Z</dcterms:created>
  <dcterms:modified xsi:type="dcterms:W3CDTF">2019-03-21T07:59:10Z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520158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