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486" r:id="rId3"/>
    <p:sldId id="487" r:id="rId4"/>
    <p:sldId id="490" r:id="rId5"/>
    <p:sldId id="491" r:id="rId6"/>
    <p:sldId id="492" r:id="rId7"/>
    <p:sldId id="493" r:id="rId8"/>
    <p:sldId id="494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Dorra</a:t>
            </a:r>
            <a:r>
              <a:rPr lang="fr-FR" altLang="fr-FR" kern="0" dirty="0" smtClean="0"/>
              <a:t>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Dorra</a:t>
            </a:r>
            <a:r>
              <a:rPr lang="fr-FR" sz="3600" b="1" dirty="0" smtClean="0">
                <a:solidFill>
                  <a:srgbClr val="FFC000"/>
                </a:solidFill>
              </a:rPr>
              <a:t>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31 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2785" y="5532175"/>
            <a:ext cx="4183631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</a:t>
            </a:r>
            <a:r>
              <a:rPr lang="fr-FR" sz="2000" b="1" dirty="0" err="1" smtClean="0">
                <a:solidFill>
                  <a:srgbClr val="000000"/>
                </a:solidFill>
              </a:rPr>
              <a:t>Elloumi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28117" cy="4221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5805264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Traiteur</a:t>
            </a:r>
            <a:r>
              <a:rPr lang="fr-FR" b="1" dirty="0" smtClean="0">
                <a:solidFill>
                  <a:srgbClr val="0070C0"/>
                </a:solidFill>
              </a:rPr>
              <a:t>: Présence de piqûres de moisissures sur l’étagère supérieure de stockage.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0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4334"/>
            <a:ext cx="3705876" cy="4941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556792"/>
            <a:ext cx="4499992" cy="3374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634479"/>
            <a:ext cx="835292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traces d’infiltration d’eau au niveau du mur  du stand traiteur.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Poissonnerie : Les panneaux du plafond étaient démontés avec présence de câbles suspendus.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6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8" y="1484784"/>
            <a:ext cx="4320480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867894" cy="5157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562" y="5517232"/>
            <a:ext cx="41044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Présence de cartons contenant des emballages au niveau du laboratoire.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140"/>
            <a:ext cx="4032448" cy="30243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92482"/>
            <a:ext cx="4499992" cy="3374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572" y="5733256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 : </a:t>
            </a:r>
            <a:r>
              <a:rPr lang="fr-FR" b="1" dirty="0" smtClean="0">
                <a:solidFill>
                  <a:srgbClr val="0070C0"/>
                </a:solidFill>
              </a:rPr>
              <a:t>le laboratoire n’était pas recouvert par un revêtement en totalité.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156176" cy="4617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6021288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 </a:t>
            </a:r>
            <a:r>
              <a:rPr lang="fr-FR" b="1" dirty="0" smtClean="0">
                <a:solidFill>
                  <a:srgbClr val="0070C0"/>
                </a:solidFill>
              </a:rPr>
              <a:t>: La porte manquait d’étanchéité par-dessous.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597864" cy="4797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8720"/>
            <a:ext cx="3723878" cy="4965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Une dizaine de sachets de bonbons « </a:t>
            </a:r>
            <a:r>
              <a:rPr lang="fr-FR" b="1" dirty="0" err="1" smtClean="0">
                <a:solidFill>
                  <a:srgbClr val="0070C0"/>
                </a:solidFill>
              </a:rPr>
              <a:t>Sweet</a:t>
            </a:r>
            <a:r>
              <a:rPr lang="fr-FR" b="1" dirty="0" smtClean="0">
                <a:solidFill>
                  <a:srgbClr val="0070C0"/>
                </a:solidFill>
              </a:rPr>
              <a:t> »/Fourrée menthe , présentaient une DLUO dépassé : le 05/2018.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1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299942" cy="5733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032" y="5661248"/>
            <a:ext cx="41044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 Des ingrédients étaient manuellement barrés ,pour l’article chocolat en poudre « Bannania ».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8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248472" cy="5664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032" y="5721276"/>
            <a:ext cx="41044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Renforcer le nettoyage du côté des étagères d’exposition des couscous.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805264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Boucherie: </a:t>
            </a:r>
            <a:r>
              <a:rPr lang="fr-FR" b="1" dirty="0" smtClean="0">
                <a:solidFill>
                  <a:srgbClr val="0070C0"/>
                </a:solidFill>
              </a:rPr>
              <a:t>Les abats baignaient dans leurs exsudats ,il est recommandé de prévoir des égouttoirs.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126419" cy="30948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664706"/>
            <a:ext cx="4106748" cy="30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5517232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 boucherie: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grilles des évaporateurs.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840427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1277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8024" y="5447082"/>
            <a:ext cx="417646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boucherie</a:t>
            </a:r>
            <a:r>
              <a:rPr lang="fr-FR" b="1" dirty="0" smtClean="0">
                <a:solidFill>
                  <a:srgbClr val="0070C0"/>
                </a:solidFill>
              </a:rPr>
              <a:t>: Renforcer le nettoyage au niveau de l’espace entre le mur et le meuble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0" y="921408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LS: </a:t>
            </a:r>
            <a:r>
              <a:rPr lang="fr-FR" b="1" dirty="0" smtClean="0">
                <a:solidFill>
                  <a:srgbClr val="0070C0"/>
                </a:solidFill>
              </a:rPr>
              <a:t>Présence de l’ingrédient « Poitrine de bœuf » pour l’article « Merguez à l’agneau ».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436096" cy="40770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627784" y="1916832"/>
            <a:ext cx="212423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612" y="6021288"/>
            <a:ext cx="730881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Boucherie LS: </a:t>
            </a:r>
            <a:r>
              <a:rPr b="1" dirty="0" lang="fr-FR" smtClean="0">
                <a:solidFill>
                  <a:srgbClr val="0070C0"/>
                </a:solidFill>
              </a:rPr>
              <a:t>Présence de trois barquettes dont la DLC était le 01/08  non encore retirées du rayon le jour de l’audit (le 31/07). 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124744"/>
            <a:ext cx="3435846" cy="4581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8" y="1013350"/>
            <a:ext cx="3654406" cy="48725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>
          <a:xfrm>
            <a:off x="3589103" y="987644"/>
            <a:ext cx="5554897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60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651870" cy="4869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3507854" cy="4677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Trad. : </a:t>
            </a:r>
            <a:r>
              <a:rPr lang="fr-FR" b="1" dirty="0" smtClean="0">
                <a:solidFill>
                  <a:srgbClr val="0070C0"/>
                </a:solidFill>
              </a:rPr>
              <a:t>Il est recommandé de prévoir des égouttoirs pour l’exposition des abats.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5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" y="1196752"/>
            <a:ext cx="4764021" cy="357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11" y="1412776"/>
            <a:ext cx="4187957" cy="3140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877272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 </a:t>
            </a:r>
            <a:r>
              <a:rPr lang="fr-FR" b="1" dirty="0" smtClean="0">
                <a:solidFill>
                  <a:srgbClr val="0070C0"/>
                </a:solidFill>
              </a:rPr>
              <a:t>: Ajouter la dénomination en arabe des produits 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552728" cy="4914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 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paniers d’exposition des fromages.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58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38274</TotalTime>
  <Words>259</Words>
  <Application>Microsoft Office PowerPoint</Application>
  <PresentationFormat>Affichage à l'écran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664</cp:revision>
  <cp:lastPrinted>2016-02-08T19:41:58Z</cp:lastPrinted>
  <dcterms:created xsi:type="dcterms:W3CDTF">2014-03-07T09:21:22Z</dcterms:created>
  <dcterms:modified xsi:type="dcterms:W3CDTF">2018-08-06T07:45:26Z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1679128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