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68" r:id="rId2"/>
    <p:sldId id="486" r:id="rId3"/>
    <p:sldId id="487" r:id="rId4"/>
    <p:sldId id="490" r:id="rId5"/>
    <p:sldId id="491" r:id="rId6"/>
    <p:sldId id="492" r:id="rId7"/>
    <p:sldId id="489" r:id="rId8"/>
  </p:sldIdLst>
  <p:sldSz cx="9144000" cy="6858000" type="screen4x3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06" autoAdjust="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>
      <p:cViewPr varScale="1">
        <p:scale>
          <a:sx n="47" d="100"/>
          <a:sy n="47" d="100"/>
        </p:scale>
        <p:origin x="-2934" y="-108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DD75BE-A253-4075-9244-AB0F539C32DC}" type="datetimeFigureOut">
              <a:rPr lang="fr-FR" smtClean="0"/>
              <a:t>24/06/2018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9904D-C2F3-42BC-8C5E-D7064A081D6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0551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7FCC72-1B1D-41CC-9624-805D9245AC99}" type="datetimeFigureOut">
              <a:rPr lang="fr-FR" smtClean="0"/>
              <a:t>24/06/2018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50E03-ECC6-40C0-B54E-8EAEE58457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6858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6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53220" y="333415"/>
            <a:ext cx="1979613" cy="56610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11188" y="333415"/>
            <a:ext cx="5789612" cy="56610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11188" y="1484315"/>
            <a:ext cx="3884612" cy="4510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20" y="1484315"/>
            <a:ext cx="3884613" cy="4510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1969" y="1416053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605139" y="11967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ChangeArrowheads="1"/>
          </p:cNvSpPr>
          <p:nvPr/>
        </p:nvSpPr>
        <p:spPr bwMode="auto">
          <a:xfrm>
            <a:off x="0" y="0"/>
            <a:ext cx="611066" cy="6858000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fr-FR" b="1">
              <a:latin typeface="Century Gothic" pitchFamily="34" charset="0"/>
              <a:cs typeface="Arial" charset="0"/>
            </a:endParaRPr>
          </a:p>
        </p:txBody>
      </p:sp>
      <p:sp>
        <p:nvSpPr>
          <p:cNvPr id="292867" name="Rectangle 3"/>
          <p:cNvSpPr>
            <a:spLocks noChangeArrowheads="1"/>
          </p:cNvSpPr>
          <p:nvPr/>
        </p:nvSpPr>
        <p:spPr bwMode="auto">
          <a:xfrm>
            <a:off x="323850" y="1077913"/>
            <a:ext cx="8820150" cy="215900"/>
          </a:xfrm>
          <a:prstGeom prst="rect">
            <a:avLst/>
          </a:prstGeom>
          <a:solidFill>
            <a:srgbClr val="C0C0C0">
              <a:alpha val="57001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fr-FR" b="1">
              <a:latin typeface="Century Gothic" pitchFamily="34" charset="0"/>
              <a:cs typeface="Arial" charset="0"/>
            </a:endParaRPr>
          </a:p>
        </p:txBody>
      </p:sp>
      <p:sp>
        <p:nvSpPr>
          <p:cNvPr id="292872" name="Rectangle 8"/>
          <p:cNvSpPr>
            <a:spLocks noChangeArrowheads="1"/>
          </p:cNvSpPr>
          <p:nvPr/>
        </p:nvSpPr>
        <p:spPr bwMode="auto">
          <a:xfrm>
            <a:off x="8532936" y="188914"/>
            <a:ext cx="312126" cy="6480175"/>
          </a:xfrm>
          <a:prstGeom prst="rect">
            <a:avLst/>
          </a:prstGeom>
          <a:solidFill>
            <a:srgbClr val="FFCC00">
              <a:alpha val="6900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fr-FR" b="1">
              <a:latin typeface="Century Gothic" pitchFamily="34" charset="0"/>
              <a:cs typeface="Arial" charset="0"/>
            </a:endParaRPr>
          </a:p>
        </p:txBody>
      </p:sp>
      <p:sp>
        <p:nvSpPr>
          <p:cNvPr id="2053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066" y="1484314"/>
            <a:ext cx="7921869" cy="4510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4774" tIns="42387" rIns="84774" bIns="423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</p:txBody>
      </p:sp>
      <p:pic>
        <p:nvPicPr>
          <p:cNvPr id="2055" name="Picture 23" descr="LOGO_QL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16192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2133600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 10" descr="http://www.servi.com.tn/static/upload/748daf0152b74bf124be98188d120343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106" y="-27384"/>
            <a:ext cx="1691894" cy="107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 txBox="1">
            <a:spLocks noChangeArrowheads="1"/>
          </p:cNvSpPr>
          <p:nvPr userDrawn="1"/>
        </p:nvSpPr>
        <p:spPr bwMode="auto">
          <a:xfrm>
            <a:off x="1691680" y="241101"/>
            <a:ext cx="5760426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4764" tIns="42382" rIns="84764" bIns="42382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600" b="1" baseline="0">
                <a:solidFill>
                  <a:srgbClr val="3333FF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3333FF"/>
                </a:solidFill>
                <a:latin typeface="Tempus Sans ITC" pitchFamily="82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3333FF"/>
                </a:solidFill>
                <a:latin typeface="Tempus Sans ITC" pitchFamily="82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3333FF"/>
                </a:solidFill>
                <a:latin typeface="Tempus Sans ITC" pitchFamily="82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3333FF"/>
                </a:solidFill>
                <a:latin typeface="Tempus Sans ITC" pitchFamily="82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3333FF"/>
                </a:solidFill>
                <a:latin typeface="Tempus Sans ITC" pitchFamily="82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3333FF"/>
                </a:solidFill>
                <a:latin typeface="Tempus Sans ITC" pitchFamily="82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3333FF"/>
                </a:solidFill>
                <a:latin typeface="Tempus Sans ITC" pitchFamily="82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3333FF"/>
                </a:solidFill>
                <a:latin typeface="Tempus Sans ITC" pitchFamily="82" charset="0"/>
                <a:cs typeface="Arial" charset="0"/>
              </a:defRPr>
            </a:lvl9pPr>
          </a:lstStyle>
          <a:p>
            <a:r>
              <a:rPr lang="fr-FR" altLang="fr-FR" kern="0" dirty="0" smtClean="0"/>
              <a:t>Audit Magasin: </a:t>
            </a:r>
            <a:r>
              <a:rPr lang="fr-FR" altLang="fr-FR" kern="0" dirty="0" err="1" smtClean="0"/>
              <a:t>Dorra</a:t>
            </a:r>
            <a:r>
              <a:rPr lang="fr-FR" altLang="fr-FR" kern="0" dirty="0" smtClean="0"/>
              <a:t> Sousse</a:t>
            </a:r>
            <a:endParaRPr lang="fr-FR" altLang="fr-FR" kern="0" baseline="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2600" b="1" baseline="0">
          <a:solidFill>
            <a:srgbClr val="3333FF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3333FF"/>
          </a:solidFill>
          <a:latin typeface="Tempus Sans ITC" pitchFamily="82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3333FF"/>
          </a:solidFill>
          <a:latin typeface="Tempus Sans ITC" pitchFamily="82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3333FF"/>
          </a:solidFill>
          <a:latin typeface="Tempus Sans ITC" pitchFamily="82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3333FF"/>
          </a:solidFill>
          <a:latin typeface="Tempus Sans ITC" pitchFamily="82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3333FF"/>
          </a:solidFill>
          <a:latin typeface="Tempus Sans ITC" pitchFamily="82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3333FF"/>
          </a:solidFill>
          <a:latin typeface="Tempus Sans ITC" pitchFamily="82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3333FF"/>
          </a:solidFill>
          <a:latin typeface="Tempus Sans ITC" pitchFamily="82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3333FF"/>
          </a:solidFill>
          <a:latin typeface="Tempus Sans ITC" pitchFamily="8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SzPct val="9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2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1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>
            <p:custDataLst>
              <p:tags r:id="rId1"/>
            </p:custDataLst>
          </p:nvPr>
        </p:nvSpPr>
        <p:spPr>
          <a:xfrm>
            <a:off x="827584" y="2420888"/>
            <a:ext cx="7488832" cy="194421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fr-FR" sz="3600" b="1" dirty="0" smtClean="0">
                <a:solidFill>
                  <a:srgbClr val="FFC000"/>
                </a:solidFill>
              </a:rPr>
              <a:t>Audit Carrefour</a:t>
            </a:r>
          </a:p>
          <a:p>
            <a:pPr algn="ctr">
              <a:lnSpc>
                <a:spcPct val="150000"/>
              </a:lnSpc>
            </a:pPr>
            <a:r>
              <a:rPr lang="fr-FR" sz="3600" b="1" dirty="0" smtClean="0">
                <a:solidFill>
                  <a:srgbClr val="FFC000"/>
                </a:solidFill>
              </a:rPr>
              <a:t>Magasin : </a:t>
            </a:r>
            <a:r>
              <a:rPr lang="fr-FR" sz="3600" b="1" dirty="0" err="1" smtClean="0">
                <a:solidFill>
                  <a:srgbClr val="FFC000"/>
                </a:solidFill>
              </a:rPr>
              <a:t>Dorra</a:t>
            </a:r>
            <a:r>
              <a:rPr lang="fr-FR" sz="3600" b="1" dirty="0" smtClean="0">
                <a:solidFill>
                  <a:srgbClr val="FFC000"/>
                </a:solidFill>
              </a:rPr>
              <a:t> Sousse</a:t>
            </a:r>
          </a:p>
        </p:txBody>
      </p:sp>
      <p:sp>
        <p:nvSpPr>
          <p:cNvPr id="5" name="Rectangle 4"/>
          <p:cNvSpPr/>
          <p:nvPr/>
        </p:nvSpPr>
        <p:spPr>
          <a:xfrm>
            <a:off x="971601" y="5733256"/>
            <a:ext cx="2664296" cy="49449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2000" b="1" dirty="0" smtClean="0">
                <a:solidFill>
                  <a:srgbClr val="000000"/>
                </a:solidFill>
              </a:rPr>
              <a:t>20 juin 2018</a:t>
            </a:r>
            <a:endParaRPr lang="fr-FR" sz="2000" b="1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39930" y="5720805"/>
            <a:ext cx="4183631" cy="49449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2000" b="1" dirty="0" smtClean="0">
                <a:solidFill>
                  <a:srgbClr val="000000"/>
                </a:solidFill>
              </a:rPr>
              <a:t>Dr Hatem  KARAA</a:t>
            </a:r>
            <a:endParaRPr lang="fr-FR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14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7584" y="6093296"/>
            <a:ext cx="7416824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rgbClr val="0070C0"/>
                </a:solidFill>
              </a:rPr>
              <a:t>Traiteur: Sol du laboratoire rugueux difficile à nettoyer et à désinfection</a:t>
            </a:r>
            <a:endParaRPr lang="fr-FR" b="1" dirty="0">
              <a:solidFill>
                <a:srgbClr val="0070C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89" y="1484784"/>
            <a:ext cx="7584013" cy="4267049"/>
          </a:xfrm>
        </p:spPr>
      </p:pic>
    </p:spTree>
    <p:extLst>
      <p:ext uri="{BB962C8B-B14F-4D97-AF65-F5344CB8AC3E}">
        <p14:creationId xmlns:p14="http://schemas.microsoft.com/office/powerpoint/2010/main" val="205157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9612" y="6237312"/>
            <a:ext cx="698477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rgbClr val="0070C0"/>
                </a:solidFill>
              </a:rPr>
              <a:t>Traiteur: </a:t>
            </a:r>
            <a:r>
              <a:rPr lang="fr-FR" b="1" dirty="0" smtClean="0">
                <a:solidFill>
                  <a:srgbClr val="0070C0"/>
                </a:solidFill>
              </a:rPr>
              <a:t>Traces d’infiltration d’eau au niveau de la surface de vente</a:t>
            </a:r>
            <a:endParaRPr lang="fr-FR" b="1" dirty="0">
              <a:solidFill>
                <a:srgbClr val="0070C0"/>
              </a:solidFill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85" y="1556792"/>
            <a:ext cx="7456030" cy="4195041"/>
          </a:xfrm>
        </p:spPr>
      </p:pic>
    </p:spTree>
    <p:extLst>
      <p:ext uri="{BB962C8B-B14F-4D97-AF65-F5344CB8AC3E}">
        <p14:creationId xmlns:p14="http://schemas.microsoft.com/office/powerpoint/2010/main" val="229093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00674" y="6008333"/>
            <a:ext cx="698477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rgbClr val="0070C0"/>
                </a:solidFill>
              </a:rPr>
              <a:t>Traiteur: </a:t>
            </a:r>
            <a:r>
              <a:rPr lang="fr-FR" b="1" dirty="0" smtClean="0">
                <a:solidFill>
                  <a:srgbClr val="0070C0"/>
                </a:solidFill>
              </a:rPr>
              <a:t>Prévoir la protection des plats présentés dans un élément froid partiellement protégé.</a:t>
            </a:r>
            <a:endParaRPr lang="fr-FR" b="1" dirty="0">
              <a:solidFill>
                <a:srgbClr val="0070C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038" y="1556792"/>
            <a:ext cx="7328047" cy="4123033"/>
          </a:xfrm>
        </p:spPr>
      </p:pic>
    </p:spTree>
    <p:extLst>
      <p:ext uri="{BB962C8B-B14F-4D97-AF65-F5344CB8AC3E}">
        <p14:creationId xmlns:p14="http://schemas.microsoft.com/office/powerpoint/2010/main" val="200180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43608" y="6021288"/>
            <a:ext cx="7128792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rgbClr val="0070C0"/>
                </a:solidFill>
              </a:rPr>
              <a:t>Traiteur: Utilisation des produits de nettoyage non référencés par UHD</a:t>
            </a:r>
            <a:endParaRPr lang="fr-FR" b="1" dirty="0">
              <a:solidFill>
                <a:srgbClr val="0070C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89" y="1484784"/>
            <a:ext cx="7456030" cy="4195041"/>
          </a:xfrm>
        </p:spPr>
      </p:pic>
    </p:spTree>
    <p:extLst>
      <p:ext uri="{BB962C8B-B14F-4D97-AF65-F5344CB8AC3E}">
        <p14:creationId xmlns:p14="http://schemas.microsoft.com/office/powerpoint/2010/main" val="36465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9612" y="6237312"/>
            <a:ext cx="7308812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rgbClr val="0070C0"/>
                </a:solidFill>
              </a:rPr>
              <a:t>Olives/épices: Renforcer les opérations de nettoyage du meuble huile d’olive</a:t>
            </a:r>
            <a:endParaRPr lang="fr-FR" b="1" dirty="0">
              <a:solidFill>
                <a:srgbClr val="0070C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88" y="1510855"/>
            <a:ext cx="7921625" cy="4457002"/>
          </a:xfrm>
        </p:spPr>
      </p:pic>
    </p:spTree>
    <p:extLst>
      <p:ext uri="{BB962C8B-B14F-4D97-AF65-F5344CB8AC3E}">
        <p14:creationId xmlns:p14="http://schemas.microsoft.com/office/powerpoint/2010/main" val="176237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7584" y="5949280"/>
            <a:ext cx="7416824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rgbClr val="0070C0"/>
                </a:solidFill>
              </a:rPr>
              <a:t>Poissonnerie: Pallier chambre froide rugueux difficile à nettoyer et à désinfecter.</a:t>
            </a:r>
            <a:endParaRPr lang="fr-FR" b="1" dirty="0">
              <a:solidFill>
                <a:srgbClr val="0070C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83" y="1340768"/>
            <a:ext cx="7921625" cy="4457002"/>
          </a:xfrm>
        </p:spPr>
      </p:pic>
    </p:spTree>
    <p:extLst>
      <p:ext uri="{BB962C8B-B14F-4D97-AF65-F5344CB8AC3E}">
        <p14:creationId xmlns:p14="http://schemas.microsoft.com/office/powerpoint/2010/main" val="256187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heme/theme1.xml><?xml version="1.0" encoding="utf-8"?>
<a:theme xmlns:a="http://schemas.openxmlformats.org/drawingml/2006/main" name="Thème1">
  <a:themeElements>
    <a:clrScheme name="Couche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Couches">
      <a:majorFont>
        <a:latin typeface="Tempus Sans ITC"/>
        <a:ea typeface=""/>
        <a:cs typeface="Arial"/>
      </a:majorFont>
      <a:minorFont>
        <a:latin typeface="Century Gothic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uche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uche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uche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uche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uche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uche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uche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uche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uche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uche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38066</TotalTime>
  <Words>86</Words>
  <Application>Microsoft Office PowerPoint</Application>
  <PresentationFormat>On-screen Show (4:3)</PresentationFormat>
  <Paragraphs>10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Century Gothic</vt:lpstr>
      <vt:lpstr>Tempus Sans ITC</vt:lpstr>
      <vt:lpstr>Wingdings</vt:lpstr>
      <vt:lpstr>Thème1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Quali-Consult</dc:creator>
  <cp:keywords>Carrefour</cp:keywords>
  <cp:lastModifiedBy>Hatem</cp:lastModifiedBy>
  <cp:revision>641</cp:revision>
  <cp:lastPrinted>2016-02-08T19:41:58Z</cp:lastPrinted>
  <dcterms:created xsi:type="dcterms:W3CDTF">2014-03-07T09:21:22Z</dcterms:created>
  <dcterms:modified xsi:type="dcterms:W3CDTF">2018-06-24T21:30:02Z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643180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D6.1.0</vt:lpwstr>
  </property>
</Properties>
</file>