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8" r:id="rId2"/>
    <p:sldId id="486" r:id="rId3"/>
    <p:sldId id="487" r:id="rId4"/>
    <p:sldId id="490" r:id="rId5"/>
    <p:sldId id="491" r:id="rId6"/>
    <p:sldId id="492" r:id="rId7"/>
    <p:sldId id="489" r:id="rId8"/>
    <p:sldId id="493" r:id="rId9"/>
    <p:sldId id="494" r:id="rId10"/>
    <p:sldId id="495" r:id="rId11"/>
    <p:sldId id="497" r:id="rId12"/>
    <p:sldId id="501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Dorra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8.jpeg" Type="http://schemas.openxmlformats.org/officeDocument/2006/relationships/image"/><Relationship Id="rId4" Target="../media/image17.jpeg" Type="http://schemas.openxmlformats.org/officeDocument/2006/relationships/image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Dorra</a:t>
            </a:r>
            <a:r>
              <a:rPr lang="fr-FR" sz="3600" b="1" dirty="0" smtClean="0">
                <a:solidFill>
                  <a:srgbClr val="FFC000"/>
                </a:solidFill>
              </a:rPr>
              <a:t>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08 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39930" y="5720805"/>
            <a:ext cx="4183631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84313"/>
            <a:ext cx="7200800" cy="432095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79612" y="6021288"/>
            <a:ext cx="698477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système de fermeture du meuble froid manque d’étanchéité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459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5930006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Fromage/ charcuterie: exposition de préparation fromagère’ </a:t>
            </a:r>
            <a:r>
              <a:rPr lang="fr-FR" b="1" dirty="0" err="1" smtClean="0">
                <a:solidFill>
                  <a:srgbClr val="0070C0"/>
                </a:solidFill>
              </a:rPr>
              <a:t>fromy</a:t>
            </a:r>
            <a:r>
              <a:rPr lang="fr-FR" b="1" dirty="0" smtClean="0">
                <a:solidFill>
                  <a:srgbClr val="0070C0"/>
                </a:solidFill>
              </a:rPr>
              <a:t> au </a:t>
            </a:r>
            <a:r>
              <a:rPr lang="fr-FR" b="1" dirty="0" err="1" smtClean="0">
                <a:solidFill>
                  <a:srgbClr val="0070C0"/>
                </a:solidFill>
              </a:rPr>
              <a:t>chedar</a:t>
            </a:r>
            <a:r>
              <a:rPr lang="fr-FR" b="1" dirty="0" smtClean="0">
                <a:solidFill>
                  <a:srgbClr val="0070C0"/>
                </a:solidFill>
              </a:rPr>
              <a:t>’ à la place de fromage Sardaigne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340769"/>
            <a:ext cx="3382565" cy="2376264"/>
          </a:xfrm>
          <a:prstGeom prst="rect">
            <a:avLst/>
          </a:prstGeom>
        </p:spPr>
      </p:pic>
      <p:pic>
        <p:nvPicPr>
          <p:cNvPr id="1026" name="Picture 2" descr="https://scontent.ftun5-1.fna.fbcdn.net/v/t1.0-9/29496747_10214417021202010_8226452063790301184_n.jpg?_nc_cat=0&amp;oh=f1bba9cb69982b1110ebe6cc9123b165&amp;oe=5B3388E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1360043"/>
            <a:ext cx="4320480" cy="2212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9952" y="3573016"/>
            <a:ext cx="4320480" cy="2277839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3445" y="3800101"/>
            <a:ext cx="3378671" cy="2050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43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35101" y="5994401"/>
            <a:ext cx="7453323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Pâtisserie: la liste des ingrédients de l’étiquette UHD n’est pas similaire à l’étiquette fournisseur (</a:t>
            </a:r>
            <a:r>
              <a:rPr b="1" dirty="0" err="1" lang="fr-FR" smtClean="0">
                <a:solidFill>
                  <a:srgbClr val="0070C0"/>
                </a:solidFill>
              </a:rPr>
              <a:t>Sopral</a:t>
            </a:r>
            <a:r>
              <a:rPr b="1" dirty="0" lang="fr-FR" smtClean="0">
                <a:solidFill>
                  <a:srgbClr val="0070C0"/>
                </a:solidFill>
              </a:rPr>
              <a:t>)</a:t>
            </a:r>
            <a:endParaRPr b="1" dirty="0" lang="fr-FR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 lang="fr-FR"/>
          </a:p>
        </p:txBody>
      </p:sp>
      <p:pic>
        <p:nvPicPr>
          <p:cNvPr descr="https://scontent.ftun5-1.fna.fbcdn.net/v/t1.0-9/29497854_10214417017521918_970799090071764992_n.jpg?oh=9b5876a9e4546f355f0193ec60b05803&amp;oe=5B4A4A83" id="4098" name="Picture 2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637527" y="1340768"/>
            <a:ext cx="7750897" cy="4199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8463318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584" y="6093296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Etat de fraicheur inacceptable des poissons (</a:t>
            </a:r>
            <a:r>
              <a:rPr lang="fr-FR" b="1" dirty="0" err="1" smtClean="0">
                <a:solidFill>
                  <a:srgbClr val="0070C0"/>
                </a:solidFill>
              </a:rPr>
              <a:t>saupe</a:t>
            </a:r>
            <a:r>
              <a:rPr lang="fr-FR" b="1" dirty="0" smtClean="0">
                <a:solidFill>
                  <a:srgbClr val="0070C0"/>
                </a:solidFill>
              </a:rPr>
              <a:t> et baliste)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5536" y="1196752"/>
            <a:ext cx="4572000" cy="42484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3968" y="1379138"/>
            <a:ext cx="457200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7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412776"/>
            <a:ext cx="3382565" cy="451008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79612" y="6237312"/>
            <a:ext cx="698477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revêtement du sol est rugueux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208" y="1412776"/>
            <a:ext cx="4243231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93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9612" y="1484313"/>
            <a:ext cx="7164796" cy="439295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100674" y="6008333"/>
            <a:ext cx="698477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Entreposage des emballages dans un ancien carton de produits d’hygiène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80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84313"/>
            <a:ext cx="7272808" cy="432095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43608" y="6021288"/>
            <a:ext cx="712879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fuite du condensat depuis la conduite d’évacuation de la chambre froide surgelée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5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484313"/>
            <a:ext cx="7560840" cy="451008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79612" y="6237312"/>
            <a:ext cx="730881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Couloir chambres froides: Présence de trace de fuite au plafond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37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9612" y="1484313"/>
            <a:ext cx="7164796" cy="432095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27584" y="5949280"/>
            <a:ext cx="7416824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souillures persistantes sur le panier de la friteuse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878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9612" y="1484313"/>
            <a:ext cx="7164796" cy="451008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79612" y="6237312"/>
            <a:ext cx="698477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présence de souillures persistantes dans la rôtissoire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61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84313"/>
            <a:ext cx="7092788" cy="451008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79612" y="6237312"/>
            <a:ext cx="6984776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 meuble d’exposition est partiellement protégée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3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38059</TotalTime>
  <Words>147</Words>
  <Application>Microsoft Office PowerPoint</Application>
  <PresentationFormat>Affichage à l'écran (4:3)</PresentationFormat>
  <Paragraphs>15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640</cp:revision>
  <cp:lastPrinted>2016-02-08T19:41:58Z</cp:lastPrinted>
  <dcterms:created xsi:type="dcterms:W3CDTF">2014-03-07T09:21:22Z</dcterms:created>
  <dcterms:modified xsi:type="dcterms:W3CDTF">2018-03-21T23:26:52Z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643180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