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506" r:id="rId3"/>
    <p:sldId id="507" r:id="rId4"/>
    <p:sldId id="508" r:id="rId5"/>
    <p:sldId id="509" r:id="rId6"/>
    <p:sldId id="510" r:id="rId7"/>
    <p:sldId id="511" r:id="rId8"/>
    <p:sldId id="513" r:id="rId9"/>
    <p:sldId id="514" r:id="rId10"/>
    <p:sldId id="516" r:id="rId11"/>
    <p:sldId id="517" r:id="rId12"/>
    <p:sldId id="51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 novembre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43306" y="5792760"/>
            <a:ext cx="4183631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9064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porte du quai de réception est défoncée et manque d’étanchéité.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305994"/>
            <a:ext cx="3960440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492" y="1234391"/>
            <a:ext cx="4187957" cy="446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023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traces d’infiltration d’eau au plafond et aux murs de la réserve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412776"/>
            <a:ext cx="3801717" cy="43593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5996" y="1383818"/>
            <a:ext cx="4187957" cy="438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772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hommes: présence de rouille sur les casiers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72808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4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canalisation est bouchée au poste lave-mains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0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7564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faux plafond est non protégé, le DEIV est non fonctionnel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84784"/>
            <a:ext cx="7344816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35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four n’est pas branché à la hotte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7280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51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revêtement du sol n’est pas facilement nettoyable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571" y="1484784"/>
            <a:ext cx="6800850" cy="449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42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Présence de trace de fuite derrière le meuble froid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7280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775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128792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023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bouchage du siphon de la plonge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20080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12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Développement de moisissures sur les paniers de fromage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56792"/>
            <a:ext cx="712879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551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38418</TotalTime>
  <Words>130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669</cp:revision>
  <cp:lastPrinted>2016-02-08T19:41:58Z</cp:lastPrinted>
  <dcterms:created xsi:type="dcterms:W3CDTF">2014-03-07T09:21:22Z</dcterms:created>
  <dcterms:modified xsi:type="dcterms:W3CDTF">2018-11-30T15:36:37Z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520158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