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8" r:id="rId2"/>
    <p:sldId id="486" r:id="rId3"/>
    <p:sldId id="487" r:id="rId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 varScale="1">
        <p:scale>
          <a:sx n="99" d="100"/>
          <a:sy n="99" d="100"/>
        </p:scale>
        <p:origin x="1134" y="90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07/11/2017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07/11/2017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Dorra</a:t>
            </a:r>
            <a:r>
              <a:rPr lang="fr-FR" altLang="fr-FR" kern="0" dirty="0" smtClean="0"/>
              <a:t> 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Dorra</a:t>
            </a:r>
            <a:r>
              <a:rPr lang="fr-FR" sz="3600" b="1" dirty="0" smtClean="0">
                <a:solidFill>
                  <a:srgbClr val="FFC000"/>
                </a:solidFill>
              </a:rPr>
              <a:t> Sousse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01 Novembre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39930" y="5720805"/>
            <a:ext cx="4183631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3608" y="6093296"/>
            <a:ext cx="712879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>
                <a:solidFill>
                  <a:srgbClr val="0070C0"/>
                </a:solidFill>
              </a:rPr>
              <a:t>/pat: </a:t>
            </a:r>
            <a:r>
              <a:rPr lang="fr-FR" b="1" dirty="0" smtClean="0">
                <a:solidFill>
                  <a:srgbClr val="0070C0"/>
                </a:solidFill>
              </a:rPr>
              <a:t>étiquette </a:t>
            </a:r>
            <a:r>
              <a:rPr lang="fr-FR" b="1" dirty="0" err="1">
                <a:solidFill>
                  <a:srgbClr val="0070C0"/>
                </a:solidFill>
              </a:rPr>
              <a:t>essada</a:t>
            </a:r>
            <a:r>
              <a:rPr lang="fr-FR" b="1" dirty="0">
                <a:solidFill>
                  <a:srgbClr val="0070C0"/>
                </a:solidFill>
              </a:rPr>
              <a:t> du produit biscuits vanille est illisible 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358990" y="614275"/>
            <a:ext cx="4498028" cy="5997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157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268760"/>
            <a:ext cx="4068198" cy="5424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683095" y="3356992"/>
            <a:ext cx="374441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: excès de givre au niveau meuble surgelés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9379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37856</TotalTime>
  <Words>31</Words>
  <Application>Microsoft Office PowerPoint</Application>
  <PresentationFormat>Affichage à l'écran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628</cp:revision>
  <cp:lastPrinted>2016-02-08T19:41:58Z</cp:lastPrinted>
  <dcterms:created xsi:type="dcterms:W3CDTF">2014-03-07T09:21:22Z</dcterms:created>
  <dcterms:modified xsi:type="dcterms:W3CDTF">2017-11-07T07:49:48Z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176577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