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68" r:id="rId2"/>
    <p:sldId id="467" r:id="rId3"/>
    <p:sldId id="468" r:id="rId4"/>
    <p:sldId id="466" r:id="rId5"/>
    <p:sldId id="471" r:id="rId6"/>
    <p:sldId id="470" r:id="rId7"/>
    <p:sldId id="469" r:id="rId8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306" autoAdjust="0"/>
  </p:normalViewPr>
  <p:slideViewPr>
    <p:cSldViewPr>
      <p:cViewPr varScale="1">
        <p:scale>
          <a:sx n="111" d="100"/>
          <a:sy n="111" d="100"/>
        </p:scale>
        <p:origin x="16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07/06/2017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07/06/2017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Dorra</a:t>
            </a:r>
            <a:r>
              <a:rPr lang="fr-FR" altLang="fr-FR" kern="0" dirty="0" smtClean="0"/>
              <a:t> Sousse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err="1" smtClean="0">
                <a:solidFill>
                  <a:srgbClr val="FFC000"/>
                </a:solidFill>
              </a:rPr>
              <a:t>Dorra</a:t>
            </a:r>
            <a:r>
              <a:rPr lang="fr-FR" sz="3600" b="1" dirty="0" smtClean="0">
                <a:solidFill>
                  <a:srgbClr val="FFC000"/>
                </a:solidFill>
              </a:rPr>
              <a:t> Sousse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02 JUIN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103767" y="5770483"/>
            <a:ext cx="321981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</a:t>
            </a:r>
            <a:r>
              <a:rPr lang="fr-FR" sz="2000" b="1" dirty="0" err="1" smtClean="0">
                <a:solidFill>
                  <a:srgbClr val="000000"/>
                </a:solidFill>
              </a:rPr>
              <a:t>Hend</a:t>
            </a:r>
            <a:r>
              <a:rPr lang="fr-FR" sz="2000" b="1" dirty="0" smtClean="0">
                <a:solidFill>
                  <a:srgbClr val="000000"/>
                </a:solidFill>
              </a:rPr>
              <a:t> KAMOUN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1026" name="Picture 2" descr="D:\hend 29 juin\HEND\uhd\dorra\2017\juin 17\IMG_20170602_100928 (Small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412776"/>
            <a:ext cx="3906180" cy="5208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4589748" y="3356992"/>
            <a:ext cx="3870684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Fromages: Traces de moisissures au niveau des  paniers en osier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7241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2050" name="Picture 2" descr="D:\hend 29 juin\HEND\uhd\dorra\2017\juin 17\IMG_20170602_101711 (Small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484784"/>
            <a:ext cx="5288136" cy="3966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010004" y="5733256"/>
            <a:ext cx="7446235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err="1" smtClean="0">
                <a:solidFill>
                  <a:srgbClr val="0070C0"/>
                </a:solidFill>
              </a:rPr>
              <a:t>Boul</a:t>
            </a:r>
            <a:r>
              <a:rPr lang="fr-FR" b="1" dirty="0" smtClean="0">
                <a:solidFill>
                  <a:srgbClr val="0070C0"/>
                </a:solidFill>
              </a:rPr>
              <a:t>/pat: étiquette cookies A </a:t>
            </a:r>
            <a:r>
              <a:rPr lang="fr-FR" b="1" dirty="0" err="1" smtClean="0">
                <a:solidFill>
                  <a:srgbClr val="0070C0"/>
                </a:solidFill>
              </a:rPr>
              <a:t>eff</a:t>
            </a:r>
            <a:r>
              <a:rPr lang="fr-FR" b="1" dirty="0" smtClean="0">
                <a:solidFill>
                  <a:srgbClr val="0070C0"/>
                </a:solidFill>
              </a:rPr>
              <a:t> ne contient pas amandes dans la composition 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18385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788024" y="3382735"/>
            <a:ext cx="3744416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Stand </a:t>
            </a:r>
            <a:r>
              <a:rPr lang="fr-FR" b="1" dirty="0" err="1" smtClean="0">
                <a:solidFill>
                  <a:srgbClr val="0070C0"/>
                </a:solidFill>
              </a:rPr>
              <a:t>halwa</a:t>
            </a:r>
            <a:r>
              <a:rPr lang="fr-FR" b="1" dirty="0" smtClean="0">
                <a:solidFill>
                  <a:srgbClr val="0070C0"/>
                </a:solidFill>
              </a:rPr>
              <a:t> </a:t>
            </a:r>
            <a:r>
              <a:rPr lang="fr-FR" b="1" dirty="0" err="1" smtClean="0">
                <a:solidFill>
                  <a:srgbClr val="0070C0"/>
                </a:solidFill>
              </a:rPr>
              <a:t>special</a:t>
            </a:r>
            <a:r>
              <a:rPr lang="fr-FR" b="1" dirty="0" smtClean="0">
                <a:solidFill>
                  <a:srgbClr val="0070C0"/>
                </a:solidFill>
              </a:rPr>
              <a:t> ramadhan: vérifier l’alimentarité des sacs de plastique utilisé comme emballage de </a:t>
            </a:r>
            <a:r>
              <a:rPr lang="fr-FR" b="1" dirty="0" err="1" smtClean="0">
                <a:solidFill>
                  <a:srgbClr val="0070C0"/>
                </a:solidFill>
              </a:rPr>
              <a:t>halwa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6146" name="Picture 2" descr="D:\hend 29 juin\HEND\uhd\dorra\2017\juin 17\IMG_20170602_123033 (Small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412776"/>
            <a:ext cx="3924436" cy="5232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12478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122" name="Picture 2" descr="D:\hend 29 juin\HEND\uhd\dorra\2017\juin 17\IMG_20170602_122645 (Small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3675" y="1340768"/>
            <a:ext cx="5664629" cy="42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010004" y="5733256"/>
            <a:ext cx="7446235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Stand </a:t>
            </a:r>
            <a:r>
              <a:rPr lang="fr-FR" b="1" dirty="0" err="1" smtClean="0">
                <a:solidFill>
                  <a:srgbClr val="0070C0"/>
                </a:solidFill>
              </a:rPr>
              <a:t>halwa</a:t>
            </a:r>
            <a:r>
              <a:rPr lang="fr-FR" b="1" dirty="0" smtClean="0">
                <a:solidFill>
                  <a:srgbClr val="0070C0"/>
                </a:solidFill>
              </a:rPr>
              <a:t> </a:t>
            </a:r>
            <a:r>
              <a:rPr lang="fr-FR" b="1" dirty="0" err="1" smtClean="0">
                <a:solidFill>
                  <a:srgbClr val="0070C0"/>
                </a:solidFill>
              </a:rPr>
              <a:t>special</a:t>
            </a:r>
            <a:r>
              <a:rPr lang="fr-FR" b="1" dirty="0" smtClean="0">
                <a:solidFill>
                  <a:srgbClr val="0070C0"/>
                </a:solidFill>
              </a:rPr>
              <a:t> ramadhan: </a:t>
            </a:r>
            <a:r>
              <a:rPr lang="fr-FR" b="1" dirty="0">
                <a:solidFill>
                  <a:srgbClr val="0070C0"/>
                </a:solidFill>
              </a:rPr>
              <a:t>pour la découpe du produit le personnel utilise des ustensiles (marteau et spatule) non agrées pour le contact avec les aliments </a:t>
            </a:r>
          </a:p>
        </p:txBody>
      </p:sp>
    </p:spTree>
    <p:extLst>
      <p:ext uri="{BB962C8B-B14F-4D97-AF65-F5344CB8AC3E}">
        <p14:creationId xmlns:p14="http://schemas.microsoft.com/office/powerpoint/2010/main" val="38035473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098" name="Picture 2" descr="D:\hend 29 juin\HEND\uhd\dorra\2017\juin 17\IMG_20170602_115536 (Small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268760"/>
            <a:ext cx="5760640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827584" y="5753096"/>
            <a:ext cx="7446235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présence de dépôt de givre au niveau du meuble </a:t>
            </a:r>
            <a:r>
              <a:rPr lang="fr-FR" b="1" dirty="0">
                <a:solidFill>
                  <a:srgbClr val="0070C0"/>
                </a:solidFill>
              </a:rPr>
              <a:t> surgelés </a:t>
            </a:r>
          </a:p>
        </p:txBody>
      </p:sp>
    </p:spTree>
    <p:extLst>
      <p:ext uri="{BB962C8B-B14F-4D97-AF65-F5344CB8AC3E}">
        <p14:creationId xmlns:p14="http://schemas.microsoft.com/office/powerpoint/2010/main" val="15802138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3074" name="Picture 2" descr="D:\hend 29 juin\HEND\uhd\dorra\2017\juin 17\IMG_20170602_110912 (Small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268760"/>
            <a:ext cx="5184576" cy="3888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843879" y="5753096"/>
            <a:ext cx="7446235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Réception: présence d’une ouverture sous la porte de la réception (favorisant l’accès des nuisibles)  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529214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37640</TotalTime>
  <Words>109</Words>
  <Application>Microsoft Office PowerPoint</Application>
  <PresentationFormat>Affichage à l'écran (4:3)</PresentationFormat>
  <Paragraphs>10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616</cp:revision>
  <cp:lastPrinted>2016-02-08T19:41:58Z</cp:lastPrinted>
  <dcterms:created xsi:type="dcterms:W3CDTF">2014-03-07T09:21:22Z</dcterms:created>
  <dcterms:modified xsi:type="dcterms:W3CDTF">2017-06-07T08:48:22Z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298534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