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14" r:id="rId3"/>
    <p:sldId id="334" r:id="rId4"/>
    <p:sldId id="337" r:id="rId5"/>
    <p:sldId id="338" r:id="rId6"/>
    <p:sldId id="339" r:id="rId7"/>
    <p:sldId id="325" r:id="rId8"/>
    <p:sldId id="335" r:id="rId9"/>
    <p:sldId id="329" r:id="rId10"/>
    <p:sldId id="341" r:id="rId11"/>
    <p:sldId id="340" r:id="rId12"/>
    <p:sldId id="330" r:id="rId13"/>
    <p:sldId id="332" r:id="rId14"/>
    <p:sldId id="33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00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01/10/2019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01/10/2019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365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Chihia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Chihia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4808" y="5769676"/>
            <a:ext cx="214513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JUILLET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422" y="5769676"/>
            <a:ext cx="260199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877272"/>
            <a:ext cx="775064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Mauvais stockage des épices dans la réserve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598" y="1484784"/>
            <a:ext cx="5256584" cy="394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60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877272"/>
            <a:ext cx="775064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Propreté insuffisante dans la réserve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3363206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7960"/>
            <a:ext cx="3168352" cy="3883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319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: Absence de propreté au niveau du meuble exposition yaourt.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999" y="1340768"/>
            <a:ext cx="3528391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360024"/>
            <a:ext cx="3168352" cy="4805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254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587727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givre au niveau des pots de glaces et produits surgelés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302433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84784"/>
            <a:ext cx="4280673" cy="3930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06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: Des </a:t>
            </a:r>
            <a:r>
              <a:rPr lang="fr-FR" sz="1600" b="1" dirty="0" smtClean="0">
                <a:solidFill>
                  <a:srgbClr val="0070C0"/>
                </a:solidFill>
              </a:rPr>
              <a:t>casiers avec </a:t>
            </a:r>
            <a:r>
              <a:rPr lang="fr-FR" sz="1600" b="1" dirty="0" smtClean="0">
                <a:solidFill>
                  <a:srgbClr val="0070C0"/>
                </a:solidFill>
              </a:rPr>
              <a:t>de la rouille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3096344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808" y="1412776"/>
            <a:ext cx="3266551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5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841" y="5877272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Des portions de fromage exposées avec des dates limites de retrait </a:t>
            </a:r>
            <a:r>
              <a:rPr lang="fr-FR" sz="1600" b="1" dirty="0" smtClean="0">
                <a:solidFill>
                  <a:srgbClr val="0070C0"/>
                </a:solidFill>
              </a:rPr>
              <a:t>dépassées </a:t>
            </a:r>
            <a:r>
              <a:rPr lang="fr-FR" sz="1600" b="1" dirty="0" smtClean="0">
                <a:solidFill>
                  <a:srgbClr val="0070C0"/>
                </a:solidFill>
              </a:rPr>
              <a:t>le jour de l’audit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17746"/>
            <a:ext cx="3312368" cy="393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5" y="1484784"/>
            <a:ext cx="3528392" cy="394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841" y="5877272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Charcuterie: </a:t>
            </a:r>
            <a:r>
              <a:rPr lang="fr-FR" sz="1600" b="1" dirty="0" smtClean="0">
                <a:solidFill>
                  <a:srgbClr val="0070C0"/>
                </a:solidFill>
              </a:rPr>
              <a:t>des boudins </a:t>
            </a:r>
            <a:r>
              <a:rPr lang="fr-FR" sz="1600" b="1" dirty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charcuterie entamés ont dépassé leur dates limites d’exposition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288032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74714"/>
            <a:ext cx="3478331" cy="3726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869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841" y="5877272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</a:t>
            </a:r>
            <a:r>
              <a:rPr lang="fr-FR" sz="1600" b="1" dirty="0" smtClean="0">
                <a:solidFill>
                  <a:srgbClr val="0070C0"/>
                </a:solidFill>
              </a:rPr>
              <a:t>: Des piques prix avec de la rouille exposés au dessus des grilles de soufflage.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84784"/>
            <a:ext cx="5904656" cy="3906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135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841" y="587727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Glaçage insuffisant et balisage </a:t>
            </a:r>
            <a:r>
              <a:rPr lang="fr-FR" sz="1600" b="1" dirty="0" smtClean="0">
                <a:solidFill>
                  <a:srgbClr val="0070C0"/>
                </a:solidFill>
              </a:rPr>
              <a:t>seulement en français.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6768752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49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841" y="587727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rouille sur les outils de travail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1" y="1268760"/>
            <a:ext cx="3317028" cy="4422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268760"/>
            <a:ext cx="345638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557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30932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Mauvaise fraicheur pour des fruits exposés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87" y="1412776"/>
            <a:ext cx="2592288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87" y="3717032"/>
            <a:ext cx="2592287" cy="217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412777"/>
            <a:ext cx="4608512" cy="4476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1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021288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Stockage dans les cartons d’origine.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Mauvais état des armoires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Stockage des fruits avec des boudins de charcuterie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86" y="1628800"/>
            <a:ext cx="3071277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2235" y="1522748"/>
            <a:ext cx="3071277" cy="4354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538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877272"/>
            <a:ext cx="775064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Des portions de harissa sans étiquetage et des supports assiette non propre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316835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604" y="1484784"/>
            <a:ext cx="3156732" cy="2000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604" y="3573016"/>
            <a:ext cx="3156732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58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14080</TotalTime>
  <Words>168</Words>
  <Application>Microsoft Office PowerPoint</Application>
  <PresentationFormat>Affichage à l'écran (4:3)</PresentationFormat>
  <Paragraphs>20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325</cp:revision>
  <cp:lastPrinted>2016-02-08T19:41:58Z</cp:lastPrinted>
  <dcterms:created xsi:type="dcterms:W3CDTF">2014-03-07T09:21:22Z</dcterms:created>
  <dcterms:modified xsi:type="dcterms:W3CDTF">2019-10-01T14:12:54Z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623196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