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314" r:id="rId3"/>
    <p:sldId id="334" r:id="rId4"/>
    <p:sldId id="337" r:id="rId5"/>
    <p:sldId id="338" r:id="rId6"/>
    <p:sldId id="339" r:id="rId7"/>
    <p:sldId id="325" r:id="rId8"/>
    <p:sldId id="335" r:id="rId9"/>
    <p:sldId id="329" r:id="rId10"/>
    <p:sldId id="341" r:id="rId11"/>
    <p:sldId id="340" r:id="rId12"/>
    <p:sldId id="330" r:id="rId13"/>
    <p:sldId id="332" r:id="rId14"/>
    <p:sldId id="331" r:id="rId15"/>
    <p:sldId id="342" r:id="rId16"/>
    <p:sldId id="343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0" autoAdjust="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6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Chihia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Chihia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76" y="5769676"/>
            <a:ext cx="228940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31 octobre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5404" y="5769676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smtClean="0">
                <a:solidFill>
                  <a:srgbClr val="000000"/>
                </a:solidFill>
              </a:rPr>
              <a:t>Dr Hatem KARAA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7506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Boucherie/ </a:t>
            </a:r>
            <a:r>
              <a:rPr lang="fr-FR" sz="1600" b="1" dirty="0" err="1" smtClean="0">
                <a:solidFill>
                  <a:srgbClr val="0070C0"/>
                </a:solidFill>
              </a:rPr>
              <a:t>volaillerie</a:t>
            </a:r>
            <a:r>
              <a:rPr lang="fr-FR" sz="1600" b="1" dirty="0" smtClean="0">
                <a:solidFill>
                  <a:srgbClr val="0070C0"/>
                </a:solidFill>
              </a:rPr>
              <a:t>: renforcer les opérations de nettoyage du rigole d’évacuation des eaux usées au stand.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00125" cy="427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6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46549"/>
            <a:ext cx="775064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/ épices: les piments de Cayenne présentés au rayon sont desséchés. 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92080" y="3789040"/>
            <a:ext cx="322725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Fruits et légumes: Les ananas et les avocats présentés à la vente sont trop mures.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7" y="3562563"/>
            <a:ext cx="4424394" cy="30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475989" cy="279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5877272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Olives/ épices: pâte d’ail mise à la vente sans protection.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84168" cy="45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PLS: décollement de la peinture et oxydation des éléments froids.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22249" y="650159"/>
            <a:ext cx="4575702" cy="61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5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268760"/>
            <a:ext cx="595266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8352" y="6233537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PLS: Renforcer les opérations de nettoyage des éléments froids.</a:t>
            </a:r>
          </a:p>
        </p:txBody>
      </p:sp>
    </p:spTree>
    <p:extLst>
      <p:ext uri="{BB962C8B-B14F-4D97-AF65-F5344CB8AC3E}">
        <p14:creationId xmlns:p14="http://schemas.microsoft.com/office/powerpoint/2010/main" val="219900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CHIHIA\IMG_20191031_1219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PGC: Un carton de riz « retour » placé en dehors de la zone retour et à même le sol.</a:t>
            </a:r>
          </a:p>
        </p:txBody>
      </p:sp>
    </p:spTree>
    <p:extLst>
      <p:ext uri="{BB962C8B-B14F-4D97-AF65-F5344CB8AC3E}">
        <p14:creationId xmlns:p14="http://schemas.microsoft.com/office/powerpoint/2010/main" val="208315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841" y="587727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renforcer les opérations de nettoyage de la rigole d’évacuation des eaux usées.</a:t>
            </a:r>
          </a:p>
        </p:txBody>
      </p:sp>
      <p:pic>
        <p:nvPicPr>
          <p:cNvPr id="1026" name="Picture 2" descr="C:\Users\admin\Desktop\CHIHIA\IMG_20191031_094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23" y="1484784"/>
            <a:ext cx="5452864" cy="40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841" y="5877272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Renforcer les opérations de nettoyage du four.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CHIHIA\IMG_20191031_094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47" y="1052736"/>
            <a:ext cx="6084415" cy="45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841" y="5961171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Chambre froide négative: Les produits traiteur et terminal de cuisson sont placés à même le sol en chambre froide.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40768"/>
            <a:ext cx="5862802" cy="439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841" y="5877272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 carton de plaques de pizza entamées non protégées.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820139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72741" y="6046549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Renforcer le glaçage des poissons présentés à la vente</a:t>
            </a:r>
          </a:p>
        </p:txBody>
      </p:sp>
      <p:pic>
        <p:nvPicPr>
          <p:cNvPr id="2" name="Picture 2" descr="C:\Users\admin\Desktop\CHIHIA\IMG_20191031_100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75" y="1170806"/>
            <a:ext cx="6316960" cy="47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30932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centrale de nettoyage dépourvu du bidon du détergent </a:t>
            </a:r>
            <a:r>
              <a:rPr lang="fr-FR" sz="1600" b="1" dirty="0" err="1" smtClean="0">
                <a:solidFill>
                  <a:srgbClr val="0070C0"/>
                </a:solidFill>
              </a:rPr>
              <a:t>désinfecatnt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81" y="1275928"/>
            <a:ext cx="668423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02128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épices étiquetage erroné du seau d’ail moulu.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6752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3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75064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Vérification du thermomètre: les fiches de vérification ne mentionnent pas le nom ni la signature du vérificateur (remarque valable pour les rayons 20, 21, 22, 23 et 24)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52120" cy="42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14879</TotalTime>
  <Words>236</Words>
  <Application>Microsoft Office PowerPoint</Application>
  <PresentationFormat>Affichage à l'écran (4:3)</PresentationFormat>
  <Paragraphs>20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330</cp:revision>
  <cp:lastPrinted>2016-02-08T19:41:58Z</cp:lastPrinted>
  <dcterms:created xsi:type="dcterms:W3CDTF">2014-03-07T09:21:22Z</dcterms:created>
  <dcterms:modified xsi:type="dcterms:W3CDTF">2019-11-06T07:55:27Z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623196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