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314" r:id="rId3"/>
    <p:sldId id="334" r:id="rId4"/>
    <p:sldId id="315" r:id="rId5"/>
    <p:sldId id="325" r:id="rId6"/>
    <p:sldId id="335" r:id="rId7"/>
    <p:sldId id="327" r:id="rId8"/>
    <p:sldId id="336" r:id="rId9"/>
    <p:sldId id="329" r:id="rId10"/>
    <p:sldId id="330" r:id="rId11"/>
    <p:sldId id="331" r:id="rId12"/>
    <p:sldId id="332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6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Chihia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Chihia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791" y="5769676"/>
            <a:ext cx="21611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30 janvier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22" y="5769676"/>
            <a:ext cx="260199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 : présence de saleté au niveau du meuble exposition yaourt.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" y="1340768"/>
            <a:ext cx="3843274" cy="28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795253" cy="28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Vestiaires : Vestiaires avec de la rouille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563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3865252" cy="28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5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5877272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réception le jour </a:t>
            </a:r>
            <a:r>
              <a:rPr lang="fr-FR" sz="1600" b="1" smtClean="0">
                <a:solidFill>
                  <a:srgbClr val="0070C0"/>
                </a:solidFill>
              </a:rPr>
              <a:t>de l’audit du </a:t>
            </a:r>
            <a:r>
              <a:rPr lang="fr-FR" sz="1600" b="1" dirty="0" smtClean="0">
                <a:solidFill>
                  <a:srgbClr val="0070C0"/>
                </a:solidFill>
              </a:rPr>
              <a:t>poisson frais du dépôt carrefour sur palettes malgré la présence des caisses de conservation  dans le camion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9" y="1412777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244349" cy="27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87727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Charcuterie: </a:t>
            </a:r>
            <a:r>
              <a:rPr lang="fr-FR" sz="1600" b="1" dirty="0" smtClean="0">
                <a:solidFill>
                  <a:srgbClr val="0070C0"/>
                </a:solidFill>
              </a:rPr>
              <a:t>boudins </a:t>
            </a:r>
            <a:r>
              <a:rPr lang="fr-FR" sz="1600" b="1" dirty="0">
                <a:solidFill>
                  <a:srgbClr val="0070C0"/>
                </a:solidFill>
              </a:rPr>
              <a:t>de </a:t>
            </a:r>
            <a:r>
              <a:rPr lang="fr-FR" sz="1600" b="1" dirty="0" smtClean="0">
                <a:solidFill>
                  <a:srgbClr val="0070C0"/>
                </a:solidFill>
              </a:rPr>
              <a:t>charcuterie entamés </a:t>
            </a:r>
            <a:r>
              <a:rPr lang="fr-FR" sz="1600" b="1" dirty="0">
                <a:solidFill>
                  <a:srgbClr val="0070C0"/>
                </a:solidFill>
              </a:rPr>
              <a:t>étaient sans identification.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35" y="1423492"/>
            <a:ext cx="5760640" cy="199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590465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1841" y="5877272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Charcuterie: </a:t>
            </a:r>
            <a:r>
              <a:rPr lang="fr-FR" sz="1600" b="1" dirty="0" smtClean="0">
                <a:solidFill>
                  <a:srgbClr val="0070C0"/>
                </a:solidFill>
              </a:rPr>
              <a:t>boudins </a:t>
            </a:r>
            <a:r>
              <a:rPr lang="fr-FR" sz="1600" b="1" dirty="0">
                <a:solidFill>
                  <a:srgbClr val="0070C0"/>
                </a:solidFill>
              </a:rPr>
              <a:t>de </a:t>
            </a:r>
            <a:r>
              <a:rPr lang="fr-FR" sz="1600" b="1" dirty="0" smtClean="0">
                <a:solidFill>
                  <a:srgbClr val="0070C0"/>
                </a:solidFill>
              </a:rPr>
              <a:t>charcuterie entamés </a:t>
            </a:r>
            <a:r>
              <a:rPr lang="fr-FR" sz="1600" b="1" dirty="0">
                <a:solidFill>
                  <a:srgbClr val="0070C0"/>
                </a:solidFill>
              </a:rPr>
              <a:t>étaient sans identification.</a:t>
            </a:r>
          </a:p>
          <a:p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2343990" cy="285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6748"/>
            <a:ext cx="2314637" cy="35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9788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Présence d’une bouteille de vinaigre dans l’élément de rayon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176464" cy="463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5733256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Stockage dans les cartons d’origine.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Mauvais état des armoires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des fruits avec des boudins de charcuterie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6738"/>
            <a:ext cx="3081512" cy="372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21" y="1356738"/>
            <a:ext cx="2999269" cy="372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021288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Stockage dans les cartons d’origine.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Mauvais état des armoires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Stockage des fruits avec des boudins de charcuterie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6" y="1628800"/>
            <a:ext cx="307127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5" y="1522748"/>
            <a:ext cx="3071277" cy="43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sols étaient écaillés à plusieurs niveaux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765"/>
            <a:ext cx="32403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80320" cy="290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40281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sols étaient écaillés à plusieurs niveaux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328592" cy="370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5064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Mauvais stockage des épices dans la réserve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129425" y="2006048"/>
            <a:ext cx="738719" cy="4148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713601" y="2942152"/>
            <a:ext cx="738719" cy="4148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713601" y="2492896"/>
            <a:ext cx="738719" cy="41484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84711"/>
            <a:ext cx="6264696" cy="3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14013</TotalTime>
  <Words>150</Words>
  <Application>Microsoft Office PowerPoint</Application>
  <PresentationFormat>Affichage à l'écran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316</cp:revision>
  <cp:lastPrinted>2016-02-08T19:41:58Z</cp:lastPrinted>
  <dcterms:created xsi:type="dcterms:W3CDTF">2014-03-07T09:21:22Z</dcterms:created>
  <dcterms:modified xsi:type="dcterms:W3CDTF">2019-03-05T20:04:21Z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902356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