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8" r:id="rId2"/>
    <p:sldId id="314" r:id="rId3"/>
    <p:sldId id="315" r:id="rId4"/>
    <p:sldId id="316" r:id="rId5"/>
    <p:sldId id="317" r:id="rId6"/>
    <p:sldId id="318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12/08/2018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12/08/2018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Chihia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Chihia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1824" y="5769676"/>
            <a:ext cx="191110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01 août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29462" y="5769676"/>
            <a:ext cx="268695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Trois seaux « d’ail moulu, </a:t>
            </a:r>
            <a:r>
              <a:rPr lang="fr-FR" sz="1600" b="1" dirty="0">
                <a:solidFill>
                  <a:srgbClr val="0070C0"/>
                </a:solidFill>
              </a:rPr>
              <a:t>Ammous » était périmé depuis </a:t>
            </a:r>
            <a:r>
              <a:rPr lang="fr-FR" sz="1600" b="1" dirty="0" smtClean="0">
                <a:solidFill>
                  <a:srgbClr val="0070C0"/>
                </a:solidFill>
              </a:rPr>
              <a:t>13/07/2018.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" b="57"/>
          <a:stretch/>
        </p:blipFill>
        <p:spPr>
          <a:xfrm>
            <a:off x="3262746" y="1498110"/>
            <a:ext cx="5112568" cy="269082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"/>
          <a:stretch/>
        </p:blipFill>
        <p:spPr>
          <a:xfrm>
            <a:off x="179512" y="1514753"/>
            <a:ext cx="2736304" cy="269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43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l’emballage des brioches (les trois frères) n’était pas scellé correctement.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25370"/>
            <a:ext cx="2949792" cy="39330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25370"/>
            <a:ext cx="294979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2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un paquet de dattes était moisi.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-610427" y="2202714"/>
            <a:ext cx="4604213" cy="30243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"/>
          <a:stretch/>
        </p:blipFill>
        <p:spPr>
          <a:xfrm>
            <a:off x="3491879" y="1409166"/>
            <a:ext cx="5020597" cy="331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1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manque des ingrédients sur l’étiquette UHD pour le </a:t>
            </a:r>
            <a:r>
              <a:rPr lang="fr-FR" sz="1600" b="1" dirty="0" err="1" smtClean="0">
                <a:solidFill>
                  <a:srgbClr val="0070C0"/>
                </a:solidFill>
              </a:rPr>
              <a:t>Kaak</a:t>
            </a:r>
            <a:r>
              <a:rPr lang="fr-FR" sz="1600" b="1" dirty="0" smtClean="0">
                <a:solidFill>
                  <a:srgbClr val="0070C0"/>
                </a:solidFill>
              </a:rPr>
              <a:t> sésame.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7504" y="1124744"/>
            <a:ext cx="3960440" cy="288279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"/>
          <a:stretch/>
        </p:blipFill>
        <p:spPr>
          <a:xfrm>
            <a:off x="4716016" y="1124744"/>
            <a:ext cx="3773835" cy="28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2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sols étaient écaillés à plusieurs niveaux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64" y="3501008"/>
            <a:ext cx="2688299" cy="20162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297724"/>
            <a:ext cx="2699792" cy="20248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1285302"/>
            <a:ext cx="2699792" cy="202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entreposage des boissons gazeuses à même le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"/>
          <a:stretch/>
        </p:blipFill>
        <p:spPr>
          <a:xfrm>
            <a:off x="323528" y="1340768"/>
            <a:ext cx="3512985" cy="305099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" b="55"/>
          <a:stretch/>
        </p:blipFill>
        <p:spPr>
          <a:xfrm>
            <a:off x="4486882" y="1340768"/>
            <a:ext cx="3888432" cy="305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8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877272"/>
            <a:ext cx="775064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</a:t>
            </a:r>
            <a:r>
              <a:rPr lang="fr-FR" sz="1600" dirty="0"/>
              <a:t> </a:t>
            </a:r>
            <a:r>
              <a:rPr lang="fr-FR" sz="1600" b="1" dirty="0">
                <a:solidFill>
                  <a:srgbClr val="0070C0"/>
                </a:solidFill>
              </a:rPr>
              <a:t>Certains ingrédients étaient masqués de la part du fournisseur (Epices er saveurs) pour le produit </a:t>
            </a:r>
            <a:r>
              <a:rPr lang="fr-FR" sz="1600" b="1" dirty="0" smtClean="0">
                <a:solidFill>
                  <a:srgbClr val="0070C0"/>
                </a:solidFill>
              </a:rPr>
              <a:t>(Harissa Berbère), </a:t>
            </a:r>
            <a:r>
              <a:rPr lang="fr-FR" sz="1600" b="1" dirty="0">
                <a:solidFill>
                  <a:srgbClr val="0070C0"/>
                </a:solidFill>
              </a:rPr>
              <a:t>l’étiquetage est donc non conforme, les produits étaient retirés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"/>
          <a:stretch/>
        </p:blipFill>
        <p:spPr>
          <a:xfrm>
            <a:off x="3275856" y="1431998"/>
            <a:ext cx="5243474" cy="210971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23528" y="1431998"/>
            <a:ext cx="2592288" cy="394734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129425" y="2006048"/>
            <a:ext cx="738719" cy="41484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6713601" y="2942152"/>
            <a:ext cx="738719" cy="41484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6713601" y="2492896"/>
            <a:ext cx="738719" cy="41484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8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surgelé: présence de givres au niveau du meuble froid des glaces.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75295" y="1340768"/>
            <a:ext cx="4165115" cy="28083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54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381328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4 morceaux de fromage entamés étaient non identifiés.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"/>
          <a:stretch/>
        </p:blipFill>
        <p:spPr>
          <a:xfrm>
            <a:off x="3347864" y="1340768"/>
            <a:ext cx="2448272" cy="261829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" b="22"/>
          <a:stretch/>
        </p:blipFill>
        <p:spPr>
          <a:xfrm>
            <a:off x="323528" y="1340768"/>
            <a:ext cx="2459321" cy="20525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" b="41"/>
          <a:stretch/>
        </p:blipFill>
        <p:spPr>
          <a:xfrm>
            <a:off x="844157" y="3814578"/>
            <a:ext cx="2221199" cy="216702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"/>
          <a:stretch/>
        </p:blipFill>
        <p:spPr>
          <a:xfrm>
            <a:off x="6228184" y="1340768"/>
            <a:ext cx="2717720" cy="261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9788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Charcuterie: 5 boudins de salami entamés étaient sans identification.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"/>
          <a:stretch/>
        </p:blipFill>
        <p:spPr>
          <a:xfrm>
            <a:off x="5652120" y="1759614"/>
            <a:ext cx="3022186" cy="27363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" b="29"/>
          <a:stretch/>
        </p:blipFill>
        <p:spPr>
          <a:xfrm>
            <a:off x="107504" y="1759614"/>
            <a:ext cx="5136526" cy="234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1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1796" y="6156593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un morceau de fromage (Edam Boys Plus) était contaminé par des moisissures.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"/>
          <a:stretch/>
        </p:blipFill>
        <p:spPr>
          <a:xfrm>
            <a:off x="4350321" y="1412776"/>
            <a:ext cx="3995482" cy="339010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"/>
          <a:stretch/>
        </p:blipFill>
        <p:spPr>
          <a:xfrm>
            <a:off x="107504" y="1412776"/>
            <a:ext cx="3672408" cy="3390106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267744" y="1412776"/>
            <a:ext cx="1440160" cy="64807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6732240" y="1412776"/>
            <a:ext cx="1440160" cy="64807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 rot="16200000">
            <a:off x="-292147" y="3540620"/>
            <a:ext cx="1440160" cy="352823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 rot="16200000">
            <a:off x="3963540" y="3828652"/>
            <a:ext cx="1440160" cy="352823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2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40281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remplissage manquant des données de traçabilité.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"/>
          <a:stretch/>
        </p:blipFill>
        <p:spPr>
          <a:xfrm>
            <a:off x="1979712" y="1628800"/>
            <a:ext cx="5184576" cy="423867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555776" y="3758964"/>
            <a:ext cx="1800200" cy="115212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788024" y="3758964"/>
            <a:ext cx="1800200" cy="115212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28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1520" y="6237312"/>
            <a:ext cx="864096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 balisage des poissons exposés doit être figuré en langue arabe aussi.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température à cœur </a:t>
            </a:r>
            <a:r>
              <a:rPr lang="fr-FR" sz="1600" b="1" dirty="0" smtClean="0">
                <a:solidFill>
                  <a:srgbClr val="0070C0"/>
                </a:solidFill>
              </a:rPr>
              <a:t>de la </a:t>
            </a:r>
            <a:r>
              <a:rPr lang="fr-FR" sz="1600" b="1" dirty="0" smtClean="0">
                <a:solidFill>
                  <a:srgbClr val="0070C0"/>
                </a:solidFill>
              </a:rPr>
              <a:t>daurade était &gt;2°C.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"/>
          <a:stretch/>
        </p:blipFill>
        <p:spPr>
          <a:xfrm>
            <a:off x="4918662" y="1244450"/>
            <a:ext cx="3253738" cy="254459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" b="77"/>
          <a:stretch/>
        </p:blipFill>
        <p:spPr>
          <a:xfrm>
            <a:off x="107504" y="1330980"/>
            <a:ext cx="4312021" cy="223469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/>
          <a:stretch/>
        </p:blipFill>
        <p:spPr>
          <a:xfrm>
            <a:off x="1284718" y="3645024"/>
            <a:ext cx="3069593" cy="236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5805264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(-) PLS: présence de givre à l’entrée de la CF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Des cartons contenant </a:t>
            </a:r>
            <a:r>
              <a:rPr lang="fr-FR" sz="1600" b="1" dirty="0" smtClean="0">
                <a:solidFill>
                  <a:srgbClr val="0070C0"/>
                </a:solidFill>
              </a:rPr>
              <a:t>des crèmes glacées </a:t>
            </a:r>
            <a:r>
              <a:rPr lang="fr-FR" sz="1600" b="1" dirty="0" smtClean="0">
                <a:solidFill>
                  <a:srgbClr val="0070C0"/>
                </a:solidFill>
              </a:rPr>
              <a:t>étaient posés directement au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3837755" cy="287831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894" y="1340768"/>
            <a:ext cx="3816424" cy="28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1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un bol d’œufs était stocké et non protégé.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Stockage des œufs dans leur emballage d’origine.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"/>
          <a:stretch/>
        </p:blipFill>
        <p:spPr>
          <a:xfrm>
            <a:off x="3923928" y="1533768"/>
            <a:ext cx="4595402" cy="252494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"/>
          <a:stretch/>
        </p:blipFill>
        <p:spPr>
          <a:xfrm>
            <a:off x="251520" y="1415189"/>
            <a:ext cx="3312368" cy="26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2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95536" y="5949280"/>
            <a:ext cx="832625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 olives/épices: un seau de « cornichon, Ammous » était périmé depuis juillet 2018.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Un seau de « Harissa, Ammous » était périmé depuis 11/07/2018.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"/>
          <a:stretch/>
        </p:blipFill>
        <p:spPr>
          <a:xfrm>
            <a:off x="251520" y="1442662"/>
            <a:ext cx="3971419" cy="316275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/>
          <a:stretch/>
        </p:blipFill>
        <p:spPr>
          <a:xfrm>
            <a:off x="4499991" y="1442661"/>
            <a:ext cx="4536051" cy="3162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61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13952</TotalTime>
  <Words>243</Words>
  <Application>Microsoft Office PowerPoint</Application>
  <PresentationFormat>Affichage à l'écran (4:3)</PresentationFormat>
  <Paragraphs>24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307</cp:revision>
  <cp:lastPrinted>2016-02-08T19:41:58Z</cp:lastPrinted>
  <dcterms:created xsi:type="dcterms:W3CDTF">2014-03-07T09:21:22Z</dcterms:created>
  <dcterms:modified xsi:type="dcterms:W3CDTF">2018-08-12T17:45:43Z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902356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