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14" r:id="rId3"/>
    <p:sldId id="315" r:id="rId4"/>
    <p:sldId id="316" r:id="rId5"/>
    <p:sldId id="318" r:id="rId6"/>
    <p:sldId id="319" r:id="rId7"/>
    <p:sldId id="320" r:id="rId8"/>
    <p:sldId id="321" r:id="rId9"/>
    <p:sldId id="322" r:id="rId10"/>
    <p:sldId id="323" r:id="rId11"/>
    <p:sldId id="330" r:id="rId12"/>
    <p:sldId id="325" r:id="rId13"/>
    <p:sldId id="331" r:id="rId14"/>
    <p:sldId id="332" r:id="rId15"/>
    <p:sldId id="334" r:id="rId16"/>
    <p:sldId id="335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31/05/2018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31/05/2018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Chihia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Chihia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2701" y="5769676"/>
            <a:ext cx="1829347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mai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0885" y="5515759"/>
            <a:ext cx="3494866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Yassine ELLOUMI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79496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d’accès de la chambre froide négative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sol de la chambre froide est souillé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8"/>
            <a:ext cx="3600400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340768"/>
            <a:ext cx="439248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7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0375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rejet de la pâtisserie tunisienne dans la poubelle sans qu’elle soit détruite à l’avance; ces produits étaient exposés au meuble traiteur.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26" y="1412776"/>
            <a:ext cx="740837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13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Pâtisserie/ le revêtement du sol de la chambre froide positive est crevassé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Présence de piqûres de moisissures sur les étagères</a:t>
            </a:r>
            <a:endParaRPr b="1" dirty="0" lang="fr-FR" smtClean="0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37"/>
          <a:stretch/>
        </p:blipFill>
        <p:spPr>
          <a:xfrm>
            <a:off x="539552" y="1292644"/>
            <a:ext cx="3744416" cy="439248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391452" y="1292645"/>
            <a:ext cx="4320480" cy="439248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7628017" y="2984831"/>
            <a:ext cx="792088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6236568" y="5021560"/>
            <a:ext cx="792088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15580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le revêtement du meuble froid est écaillé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39060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0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Entreposage d’une caisse de datte à même le sol au niveau du stand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589240"/>
            <a:ext cx="760662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Zone de réception: Entreposage de la poubelle remplie de déchets dans la zone de réception et à proximité des produits conformes.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destruction des produits n’a pas eu lieu avant rejet à la benne (cas des pains rassis)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40768"/>
            <a:ext cx="3528392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336766"/>
            <a:ext cx="4536504" cy="410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38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22689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hommes: présence de rouille sur les casiers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13" y="1412776"/>
            <a:ext cx="739060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0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Volaillerie: la DLC UHD dépasse la DLC fournisseur le jour de mise en vente des gigots de poulets frais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11760" y="-99392"/>
            <a:ext cx="4320480" cy="734481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5508104" y="3717032"/>
            <a:ext cx="936104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507711" y="2093243"/>
            <a:ext cx="936104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Charcuterie: La vitre séparatrice du meuble charcuterie et fromage est abimée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486" y="1412776"/>
            <a:ext cx="7272808" cy="4392488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2195736" y="1484784"/>
            <a:ext cx="1296144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6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Charcuterie: présence de souillures persistantes sur la trancheuse prête à l’utilisation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760662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1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661248"/>
            <a:ext cx="760662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entreposage des couteaux destinés à la découpe des fruits sur du papier journal.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Charcuterie: Entreposage d’une stique de lait (session personnel) dans l’armoire de stockage des emballages.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7606628" cy="3960440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467544" y="1412776"/>
            <a:ext cx="864096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93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5573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 revêtement du sol de la chambre froide est crevassé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60662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6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Accumulation de cadavres d’insectes dans le bac collecteur du DEIV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556792"/>
            <a:ext cx="760662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9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5661248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Entreposage des produits, ‘destinés au retour fournisseur’, contaminés par les charançons sur les étagères du laboratoire; la zone de stockage et les produits ne sont pas identifiés.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7280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5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entreposage des pots de condiments au niveau du laboratoire pâtisserie</a:t>
            </a:r>
            <a:r>
              <a:rPr lang="fr-FR" sz="1600" b="1" dirty="0" smtClean="0">
                <a:solidFill>
                  <a:srgbClr val="0070C0"/>
                </a:solidFill>
              </a:rPr>
              <a:t> à l’état souillé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482" y="1412776"/>
            <a:ext cx="734481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0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13362</TotalTime>
  <Words>309</Words>
  <Application>Microsoft Office PowerPoint</Application>
  <PresentationFormat>Affichage à l'écran (4:3)</PresentationFormat>
  <Paragraphs>24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293</cp:revision>
  <cp:lastPrinted>2016-02-08T19:41:58Z</cp:lastPrinted>
  <dcterms:created xsi:type="dcterms:W3CDTF">2014-03-07T09:21:22Z</dcterms:created>
  <dcterms:modified xsi:type="dcterms:W3CDTF">2018-06-01T13:40:03Z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746469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