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14" r:id="rId3"/>
    <p:sldId id="346" r:id="rId4"/>
    <p:sldId id="284" r:id="rId5"/>
    <p:sldId id="347" r:id="rId6"/>
    <p:sldId id="335" r:id="rId7"/>
    <p:sldId id="336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06/04/2018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06/04/2018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Chihia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Chihia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3391" y="5769676"/>
            <a:ext cx="194796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29 </a:t>
            </a:r>
            <a:r>
              <a:rPr lang="fr-FR" b="1" dirty="0" smtClean="0">
                <a:solidFill>
                  <a:srgbClr val="000000"/>
                </a:solidFill>
              </a:rPr>
              <a:t>mars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589240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Vestiaires hommes:</a:t>
            </a:r>
            <a:r>
              <a:rPr lang="fr-FR" sz="1600" b="1" dirty="0" smtClean="0">
                <a:solidFill>
                  <a:srgbClr val="0070C0"/>
                </a:solidFill>
              </a:rPr>
              <a:t>  renforcer les actions de nettoyage au dessus des casiers hommes / présence de traces de rouille sur la face supérieure.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70" y="1484784"/>
            <a:ext cx="6732240" cy="378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58924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PLS:</a:t>
            </a:r>
            <a:r>
              <a:rPr lang="fr-FR" sz="1600" b="1" dirty="0" smtClean="0">
                <a:solidFill>
                  <a:srgbClr val="0070C0"/>
                </a:solidFill>
              </a:rPr>
              <a:t>  décollement du revêtement du sol de la chambre froide.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069" y="1340768"/>
            <a:ext cx="7259642" cy="40845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5661248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Terminal de cuisson: </a:t>
            </a:r>
            <a:r>
              <a:rPr lang="fr-FR" sz="1600" b="1" dirty="0" smtClean="0">
                <a:solidFill>
                  <a:srgbClr val="0070C0"/>
                </a:solidFill>
              </a:rPr>
              <a:t> Décollement du revêtement du meuble froid.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892" y="1484784"/>
            <a:ext cx="6875693" cy="386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16292" y="6021288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FLEG: </a:t>
            </a:r>
            <a:r>
              <a:rPr lang="fr-FR" sz="1600" b="1" dirty="0" smtClean="0">
                <a:solidFill>
                  <a:srgbClr val="0070C0"/>
                </a:solidFill>
              </a:rPr>
              <a:t> Pain fourni par la boulangerie </a:t>
            </a:r>
            <a:r>
              <a:rPr lang="fr-FR" sz="1600" b="1" dirty="0" err="1" smtClean="0">
                <a:solidFill>
                  <a:srgbClr val="0070C0"/>
                </a:solidFill>
              </a:rPr>
              <a:t>lejmi</a:t>
            </a:r>
            <a:r>
              <a:rPr lang="fr-FR" sz="1600" b="1" dirty="0" smtClean="0">
                <a:solidFill>
                  <a:srgbClr val="0070C0"/>
                </a:solidFill>
              </a:rPr>
              <a:t> emballé chaud et présentant des traces de condensation . 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32" y="1412776"/>
            <a:ext cx="7584013" cy="4267049"/>
          </a:xfrm>
        </p:spPr>
      </p:pic>
    </p:spTree>
    <p:extLst>
      <p:ext uri="{BB962C8B-B14F-4D97-AF65-F5344CB8AC3E}">
        <p14:creationId xmlns:p14="http://schemas.microsoft.com/office/powerpoint/2010/main" val="2336572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15082" y="5733256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Volaille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: Traces de rouille sur les étagères de la chambre froide volailles.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86" y="1340768"/>
            <a:ext cx="7524328" cy="423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55514" y="5951021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Fromage / charcuterie:</a:t>
            </a:r>
            <a:r>
              <a:rPr lang="fr-FR" b="1" dirty="0" smtClean="0">
                <a:solidFill>
                  <a:srgbClr val="0070C0"/>
                </a:solidFill>
              </a:rPr>
              <a:t>  Boyaux de charcuterie entamés ne portant pas les dates de leurs premières utilisations. 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45237" y="-84401"/>
            <a:ext cx="4035048" cy="71734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11636</TotalTime>
  <Words>113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283</cp:revision>
  <cp:lastPrinted>2016-02-08T19:41:58Z</cp:lastPrinted>
  <dcterms:created xsi:type="dcterms:W3CDTF">2014-03-07T09:21:22Z</dcterms:created>
  <dcterms:modified xsi:type="dcterms:W3CDTF">2018-04-06T09:19:21Z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