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26" r:id="rId3"/>
    <p:sldId id="329" r:id="rId4"/>
    <p:sldId id="327" r:id="rId5"/>
    <p:sldId id="328" r:id="rId6"/>
    <p:sldId id="330" r:id="rId7"/>
    <p:sldId id="333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26/10/2018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26/10/2018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Chihia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CHIHIA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2671" y="5769676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515759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Fromage:</a:t>
            </a:r>
            <a:r>
              <a:rPr b="1" dirty="0" lang="fr-FR" smtClean="0" sz="1600">
                <a:solidFill>
                  <a:srgbClr val="0070C0"/>
                </a:solidFill>
              </a:rPr>
              <a:t> Présence de moisissures sur la meule de fromage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84784"/>
            <a:ext cx="4032448" cy="43194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932040" y="1506649"/>
            <a:ext cx="3838911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3061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.Fromage: Présence de rouille sous la lame de la trancheuse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6800850" cy="431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9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 revêtement du sol de la chambre froide est crevassé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684076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PGC: présence de boite de sauce pizza à l’état cabossé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412776"/>
            <a:ext cx="6084168" cy="456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9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Ecaillement du revêtement du meuble froid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12879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1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Manque d’étanchéité de la porte du quai de réception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698477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1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13348</TotalTime>
  <Words>77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317</cp:revision>
  <cp:lastPrinted>2016-02-08T19:41:58Z</cp:lastPrinted>
  <dcterms:created xsi:type="dcterms:W3CDTF">2014-03-07T09:21:22Z</dcterms:created>
  <dcterms:modified xsi:type="dcterms:W3CDTF">2018-10-26T16:07:58Z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267362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