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268" r:id="rId2"/>
    <p:sldId id="351" r:id="rId3"/>
    <p:sldId id="352" r:id="rId4"/>
    <p:sldId id="371" r:id="rId5"/>
    <p:sldId id="372" r:id="rId6"/>
    <p:sldId id="373" r:id="rId7"/>
    <p:sldId id="354" r:id="rId8"/>
    <p:sldId id="355" r:id="rId9"/>
    <p:sldId id="357" r:id="rId10"/>
    <p:sldId id="362" r:id="rId11"/>
    <p:sldId id="361" r:id="rId12"/>
    <p:sldId id="358" r:id="rId13"/>
    <p:sldId id="366" r:id="rId14"/>
    <p:sldId id="367" r:id="rId15"/>
    <p:sldId id="368" r:id="rId16"/>
    <p:sldId id="376" r:id="rId17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11/12/2019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11/12/2019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</a:t>
            </a:r>
            <a:r>
              <a:rPr lang="fr-FR" altLang="fr-FR" kern="0" dirty="0" err="1" smtClean="0"/>
              <a:t>Boumhal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 ?><Relationships xmlns="http://schemas.openxmlformats.org/package/2006/relationships"><Relationship Id="rId3" Target="../media/image23.jpeg" Type="http://schemas.openxmlformats.org/officeDocument/2006/relationships/image"/><Relationship Id="rId2" Target="../media/image22.jpeg" Type="http://schemas.openxmlformats.org/officeDocument/2006/relationships/image"/><Relationship Id="rId1" Target="../slideLayouts/slideLayout2.xml" Type="http://schemas.openxmlformats.org/officeDocument/2006/relationships/slideLayout"/><Relationship Id="rId4" Target="../media/image24.jpeg" Type="http://schemas.openxmlformats.org/officeDocument/2006/relationships/image"/></Relationships>
</file>

<file path=ppt/slides/_rels/slide11.xml.rels><?xml version="1.0" encoding="UTF-8" standalone="yes" ?><Relationships xmlns="http://schemas.openxmlformats.org/package/2006/relationships"><Relationship Id="rId3" Target="../media/image26.jpeg" Type="http://schemas.openxmlformats.org/officeDocument/2006/relationships/image"/><Relationship Id="rId2" Target="../media/image25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2.xml.rels><?xml version="1.0" encoding="UTF-8" standalone="yes" ?><Relationships xmlns="http://schemas.openxmlformats.org/package/2006/relationships"><Relationship Id="rId3" Target="../media/image28.jpeg" Type="http://schemas.openxmlformats.org/officeDocument/2006/relationships/image"/><Relationship Id="rId2" Target="../media/image27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3.xml.rels><?xml version="1.0" encoding="UTF-8" standalone="yes" ?><Relationships xmlns="http://schemas.openxmlformats.org/package/2006/relationships"><Relationship Id="rId3" Target="../media/image30.jpeg" Type="http://schemas.openxmlformats.org/officeDocument/2006/relationships/image"/><Relationship Id="rId2" Target="../media/image29.jpeg" Type="http://schemas.openxmlformats.org/officeDocument/2006/relationships/image"/><Relationship Id="rId1" Target="../slideLayouts/slideLayout2.xml" Type="http://schemas.openxmlformats.org/officeDocument/2006/relationships/slideLayout"/><Relationship Id="rId4" Target="../media/image31.jpeg" Type="http://schemas.openxmlformats.org/officeDocument/2006/relationships/image"/></Relationships>
</file>

<file path=ppt/slides/_rels/slide14.xml.rels><?xml version="1.0" encoding="UTF-8" standalone="yes" ?><Relationships xmlns="http://schemas.openxmlformats.org/package/2006/relationships"><Relationship Id="rId3" Target="../media/image33.jpeg" Type="http://schemas.openxmlformats.org/officeDocument/2006/relationships/image"/><Relationship Id="rId2" Target="../media/image32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5.xml.rels><?xml version="1.0" encoding="UTF-8" standalone="yes" ?><Relationships xmlns="http://schemas.openxmlformats.org/package/2006/relationships"><Relationship Id="rId3" Target="../media/image35.jpeg" Type="http://schemas.openxmlformats.org/officeDocument/2006/relationships/image"/><Relationship Id="rId2" Target="../media/image3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6.xml.rels><?xml version="1.0" encoding="UTF-8" standalone="yes" ?><Relationships xmlns="http://schemas.openxmlformats.org/package/2006/relationships"><Relationship Id="rId3" Target="../media/image37.jpeg" Type="http://schemas.openxmlformats.org/officeDocument/2006/relationships/image"/><Relationship Id="rId2" Target="../media/image3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2.xml.rels><?xml version="1.0" encoding="UTF-8" standalone="yes" ?><Relationships xmlns="http://schemas.openxmlformats.org/package/2006/relationships"><Relationship Id="rId3" Target="../media/image5.jpeg" Type="http://schemas.openxmlformats.org/officeDocument/2006/relationships/image"/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3.xml.rels><?xml version="1.0" encoding="UTF-8" standalone="yes" ?><Relationships xmlns="http://schemas.openxmlformats.org/package/2006/relationships"><Relationship Id="rId3" Target="../media/image7.jpeg" Type="http://schemas.openxmlformats.org/officeDocument/2006/relationships/image"/><Relationship Id="rId2" Target="../media/image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3" Target="../media/image9.jpeg" Type="http://schemas.openxmlformats.org/officeDocument/2006/relationships/image"/><Relationship Id="rId2" Target="../media/image8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3" Target="../media/image11.jpeg" Type="http://schemas.openxmlformats.org/officeDocument/2006/relationships/image"/><Relationship Id="rId2" Target="../media/image10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3" Target="../media/image13.jpeg" Type="http://schemas.openxmlformats.org/officeDocument/2006/relationships/image"/><Relationship Id="rId2" Target="../media/image12.jpeg" Type="http://schemas.openxmlformats.org/officeDocument/2006/relationships/image"/><Relationship Id="rId1" Target="../slideLayouts/slideLayout2.xml" Type="http://schemas.openxmlformats.org/officeDocument/2006/relationships/slideLayout"/><Relationship Id="rId5" Target="../media/image15.jpeg" Type="http://schemas.openxmlformats.org/officeDocument/2006/relationships/image"/><Relationship Id="rId4" Target="../media/image14.jpeg" Type="http://schemas.openxmlformats.org/officeDocument/2006/relationships/image"/></Relationships>
</file>

<file path=ppt/slides/_rels/slide7.xml.rels><?xml version="1.0" encoding="UTF-8" standalone="yes" ?><Relationships xmlns="http://schemas.openxmlformats.org/package/2006/relationships"><Relationship Id="rId3" Target="../media/image17.jpeg" Type="http://schemas.openxmlformats.org/officeDocument/2006/relationships/image"/><Relationship Id="rId2" Target="../media/image1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8.xml.rels><?xml version="1.0" encoding="UTF-8" standalone="yes" ?><Relationships xmlns="http://schemas.openxmlformats.org/package/2006/relationships"><Relationship Id="rId3" Target="../media/image19.jpeg" Type="http://schemas.openxmlformats.org/officeDocument/2006/relationships/image"/><Relationship Id="rId2" Target="../media/image18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9.xml.rels><?xml version="1.0" encoding="UTF-8" standalone="yes" ?><Relationships xmlns="http://schemas.openxmlformats.org/package/2006/relationships"><Relationship Id="rId3" Target="../media/image21.jpeg" Type="http://schemas.openxmlformats.org/officeDocument/2006/relationships/image"/><Relationship Id="rId2" Target="../media/image20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err="1" smtClean="0">
                <a:solidFill>
                  <a:srgbClr val="FFC000"/>
                </a:solidFill>
              </a:rPr>
              <a:t>Boumhal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27584" y="5578502"/>
            <a:ext cx="2664296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08 novembre 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932039" y="5515759"/>
            <a:ext cx="349486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46225" y="6165304"/>
            <a:ext cx="777686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Rôtissoire et grilles de la hotte souillées.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7650" y="1358580"/>
            <a:ext cx="3546317" cy="459070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5975" y="1358581"/>
            <a:ext cx="4032449" cy="2625458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55975" y="4014193"/>
            <a:ext cx="4032449" cy="1944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573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827" y="6192075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Fromages: Présence de piqûres de moisissures sur certains morceaux de fromage.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1394252"/>
            <a:ext cx="3641652" cy="4627035"/>
          </a:xfrm>
          <a:prstGeom prst="rect">
            <a:avLst/>
          </a:prstGeom>
        </p:spPr>
      </p:pic>
      <p:cxnSp>
        <p:nvCxnSpPr>
          <p:cNvPr id="6" name="Connecteur droit avec flèche 5"/>
          <p:cNvCxnSpPr/>
          <p:nvPr/>
        </p:nvCxnSpPr>
        <p:spPr>
          <a:xfrm>
            <a:off x="6156176" y="3573016"/>
            <a:ext cx="1368152" cy="12241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0736" y="1394252"/>
            <a:ext cx="4090771" cy="4600293"/>
          </a:xfrm>
          <a:prstGeom prst="rect">
            <a:avLst/>
          </a:prstGeom>
        </p:spPr>
      </p:pic>
      <p:cxnSp>
        <p:nvCxnSpPr>
          <p:cNvPr id="8" name="Connecteur droit avec flèche 7"/>
          <p:cNvCxnSpPr/>
          <p:nvPr/>
        </p:nvCxnSpPr>
        <p:spPr>
          <a:xfrm>
            <a:off x="1772072" y="2069232"/>
            <a:ext cx="1368152" cy="12241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/>
          <p:nvPr/>
        </p:nvCxnSpPr>
        <p:spPr>
          <a:xfrm>
            <a:off x="5724128" y="2564904"/>
            <a:ext cx="1116124" cy="16201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6711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42974" y="5805264"/>
            <a:ext cx="7645450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Fromage: présence de souillures sur les bordures inférieures des meubles froids.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Présence de piqûres de moisissures aux murs de la chambre froide.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297" y="1324029"/>
            <a:ext cx="3686175" cy="432048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0472" y="1340767"/>
            <a:ext cx="4195963" cy="4303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2103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19572" y="5949280"/>
            <a:ext cx="7776864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Poissonnerie: Non disponibilité d’étagères pour stockage du carton de saumon. Givre sur évaporateur.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Oxydation de la gaine de fabrique de glace.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1124744"/>
            <a:ext cx="3686175" cy="2052761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1960" y="1097088"/>
            <a:ext cx="4284476" cy="4762448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181" y="3267248"/>
            <a:ext cx="3686175" cy="2592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576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09582" y="6093296"/>
            <a:ext cx="752483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Poissonnerie: Planche découpe fissurée et souillée</a:t>
            </a:r>
          </a:p>
          <a:p>
            <a:r>
              <a:rPr lang="fr-FR" sz="1600" b="1" dirty="0" err="1" smtClean="0">
                <a:solidFill>
                  <a:srgbClr val="0070C0"/>
                </a:solidFill>
              </a:rPr>
              <a:t>Crevassement</a:t>
            </a:r>
            <a:r>
              <a:rPr lang="fr-FR" sz="1600" b="1" dirty="0" smtClean="0">
                <a:solidFill>
                  <a:srgbClr val="0070C0"/>
                </a:solidFill>
              </a:rPr>
              <a:t> du revêtement du sol du stand.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9572" y="1340768"/>
            <a:ext cx="3708412" cy="453650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340768"/>
            <a:ext cx="3751312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065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19572" y="5949280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Boulangerie: Scarificateur abimé sans retrait.</a:t>
            </a:r>
          </a:p>
          <a:p>
            <a:r>
              <a:rPr lang="fr-FR" sz="1600" b="1" dirty="0" err="1" smtClean="0">
                <a:solidFill>
                  <a:srgbClr val="0070C0"/>
                </a:solidFill>
              </a:rPr>
              <a:t>Crevassement</a:t>
            </a:r>
            <a:r>
              <a:rPr lang="fr-FR" sz="1600" b="1" dirty="0" smtClean="0">
                <a:solidFill>
                  <a:srgbClr val="0070C0"/>
                </a:solidFill>
              </a:rPr>
              <a:t> du revêtement mural.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6017" y="1268760"/>
            <a:ext cx="3780420" cy="4464496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560" y="1268760"/>
            <a:ext cx="4032448" cy="4464496"/>
          </a:xfrm>
          <a:prstGeom prst="rect">
            <a:avLst/>
          </a:prstGeom>
        </p:spPr>
      </p:pic>
      <p:cxnSp>
        <p:nvCxnSpPr>
          <p:cNvPr id="6" name="Connecteur droit avec flèche 5"/>
          <p:cNvCxnSpPr/>
          <p:nvPr/>
        </p:nvCxnSpPr>
        <p:spPr>
          <a:xfrm>
            <a:off x="683568" y="1268760"/>
            <a:ext cx="1440160" cy="6480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1857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19572" y="5949280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Boulangerie: Présence de toile d’araignée sur le refroidisseur d’eau et de la poussière sur les grilles d’aspiration.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1244" y="1412776"/>
            <a:ext cx="3582724" cy="432048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7984" y="1412776"/>
            <a:ext cx="4068452" cy="4320480"/>
          </a:xfrm>
          <a:prstGeom prst="rect">
            <a:avLst/>
          </a:prstGeom>
        </p:spPr>
      </p:pic>
      <p:cxnSp>
        <p:nvCxnSpPr>
          <p:cNvPr id="4" name="Connecteur droit avec flèche 3"/>
          <p:cNvCxnSpPr/>
          <p:nvPr/>
        </p:nvCxnSpPr>
        <p:spPr>
          <a:xfrm>
            <a:off x="899592" y="1916832"/>
            <a:ext cx="1080120" cy="9361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3094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19572" y="5949280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Boucherie trad. : Exposition des steaks hachés avec du pain et légumes.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Exposition des abats sans égouttoirs.</a:t>
            </a:r>
            <a:r>
              <a:rPr lang="fr-FR" sz="1600" b="1" dirty="0" smtClean="0">
                <a:solidFill>
                  <a:srgbClr val="0070C0"/>
                </a:solidFill>
              </a:rPr>
              <a:t> 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937" y="1340768"/>
            <a:ext cx="3960440" cy="4464496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8855" y="1340768"/>
            <a:ext cx="3888432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316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19572" y="5949280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Boucherie/ volaillerie trad.: Afficheur du meuble non fonctionnel.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Planches de découpe fissurées et souillées.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1105" y="1340938"/>
            <a:ext cx="4176464" cy="4392317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560" y="1329328"/>
            <a:ext cx="3816424" cy="4403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365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5877272"/>
            <a:ext cx="7488832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Boucherie: Utilisation d’un chariot client non identifié pour transfert de la viande.</a:t>
            </a:r>
          </a:p>
          <a:p>
            <a:r>
              <a:rPr lang="fr-FR" sz="1600" b="1" dirty="0">
                <a:solidFill>
                  <a:srgbClr val="0070C0"/>
                </a:solidFill>
              </a:rPr>
              <a:t>Volaillerie: Présence manteau sur le chariot de viande blanche</a:t>
            </a:r>
            <a:r>
              <a:rPr lang="fr-FR" sz="1600" b="1" dirty="0" smtClean="0">
                <a:solidFill>
                  <a:srgbClr val="0070C0"/>
                </a:solidFill>
              </a:rPr>
              <a:t>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340768"/>
            <a:ext cx="3816424" cy="4392488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7004" y="1340768"/>
            <a:ext cx="3803428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3074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38810" y="6021288"/>
            <a:ext cx="757760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Boucherie: Présence de signes d’oxydation sur les morceaux de parage.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T° de viande hachée 11°C après hachage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1389410"/>
            <a:ext cx="3888432" cy="4415854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04877" y="1389410"/>
            <a:ext cx="3927563" cy="4415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2643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19572" y="5949280"/>
            <a:ext cx="7776864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Système de drainage du condensat de l’évaporateur défaillant.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Huile de friture entamée sans protection.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Eléments de stockage, étagères et broches de la rôtissoire souillés.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04" y="908719"/>
            <a:ext cx="3523453" cy="417646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0317" y="2161130"/>
            <a:ext cx="2743200" cy="3686175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373" y="1052736"/>
            <a:ext cx="3686175" cy="3056099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13517" y="4108835"/>
            <a:ext cx="2899673" cy="1738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0900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5589240"/>
            <a:ext cx="7776864" cy="1077218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Meuble partiellement protégé.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Entreposage d’objet personnel (produit cosmétique) et de pulvérisateur d’insecticide au tiroir du meuble </a:t>
            </a:r>
            <a:r>
              <a:rPr lang="fr-FR" sz="1600" b="1" dirty="0">
                <a:solidFill>
                  <a:srgbClr val="0070C0"/>
                </a:solidFill>
              </a:rPr>
              <a:t>d’exposition. Utilisation de produit de nettoyage non référencé '</a:t>
            </a:r>
            <a:r>
              <a:rPr lang="fr-FR" sz="1600" b="1" dirty="0" err="1">
                <a:solidFill>
                  <a:srgbClr val="0070C0"/>
                </a:solidFill>
              </a:rPr>
              <a:t>Dinol</a:t>
            </a:r>
            <a:r>
              <a:rPr lang="fr-FR" sz="1600" b="1" dirty="0">
                <a:solidFill>
                  <a:srgbClr val="0070C0"/>
                </a:solidFill>
              </a:rPr>
              <a:t>'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456428" y="1495901"/>
            <a:ext cx="4104458" cy="3794188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340765"/>
            <a:ext cx="3924436" cy="4104459"/>
          </a:xfrm>
          <a:prstGeom prst="rect">
            <a:avLst/>
          </a:prstGeom>
        </p:spPr>
      </p:pic>
      <p:cxnSp>
        <p:nvCxnSpPr>
          <p:cNvPr id="7" name="Connecteur droit avec flèche 6"/>
          <p:cNvCxnSpPr/>
          <p:nvPr/>
        </p:nvCxnSpPr>
        <p:spPr>
          <a:xfrm>
            <a:off x="3059832" y="1340765"/>
            <a:ext cx="360040" cy="5040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864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19572" y="5949280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Entreposage de garniture pour pizzas à coté du four.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Utilisation de pulvérisateur d’insecticide au rayon.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5803" y="1340768"/>
            <a:ext cx="3686175" cy="439248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4593" y="1340768"/>
            <a:ext cx="4071843" cy="4392488"/>
          </a:xfrm>
          <a:prstGeom prst="rect">
            <a:avLst/>
          </a:prstGeom>
        </p:spPr>
      </p:pic>
      <p:cxnSp>
        <p:nvCxnSpPr>
          <p:cNvPr id="6" name="Connecteur droit avec flèche 5"/>
          <p:cNvCxnSpPr/>
          <p:nvPr/>
        </p:nvCxnSpPr>
        <p:spPr>
          <a:xfrm>
            <a:off x="1547664" y="2636912"/>
            <a:ext cx="504056" cy="9361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791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19572" y="5949280"/>
            <a:ext cx="777686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Utilisation de produit de nettoyage ayant une DE dépassée.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Ecaillement du revêtement de la plonge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9572" y="1340768"/>
            <a:ext cx="3686175" cy="432048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9977" y="1340768"/>
            <a:ext cx="3686175" cy="4320480"/>
          </a:xfrm>
          <a:prstGeom prst="rect">
            <a:avLst/>
          </a:prstGeom>
        </p:spPr>
      </p:pic>
      <p:cxnSp>
        <p:nvCxnSpPr>
          <p:cNvPr id="6" name="Connecteur droit avec flèche 5"/>
          <p:cNvCxnSpPr/>
          <p:nvPr/>
        </p:nvCxnSpPr>
        <p:spPr>
          <a:xfrm>
            <a:off x="1331640" y="2780928"/>
            <a:ext cx="1008112" cy="10081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4710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24233</TotalTime>
  <Words>313</Words>
  <Application>Microsoft Office PowerPoint</Application>
  <PresentationFormat>Affichage à l'écran (4:3)</PresentationFormat>
  <Paragraphs>32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376</cp:revision>
  <cp:lastPrinted>2016-02-08T19:41:58Z</cp:lastPrinted>
  <dcterms:created xsi:type="dcterms:W3CDTF">2014-03-07T09:21:22Z</dcterms:created>
  <dcterms:modified xsi:type="dcterms:W3CDTF">2019-12-11T18:58:49Z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672902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