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351" r:id="rId3"/>
    <p:sldId id="352" r:id="rId4"/>
    <p:sldId id="353" r:id="rId5"/>
    <p:sldId id="355" r:id="rId6"/>
    <p:sldId id="346" r:id="rId7"/>
    <p:sldId id="349" r:id="rId8"/>
    <p:sldId id="354" r:id="rId9"/>
    <p:sldId id="357" r:id="rId10"/>
    <p:sldId id="347" r:id="rId11"/>
    <p:sldId id="350" r:id="rId12"/>
    <p:sldId id="356" r:id="rId13"/>
    <p:sldId id="358" r:id="rId14"/>
    <p:sldId id="360" r:id="rId15"/>
    <p:sldId id="361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7" d="100"/>
          <a:sy n="10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30/09/2019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30/09/2019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Boumhal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9499" y="5578502"/>
            <a:ext cx="261161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septembre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35894" y="5515759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66845" y="619056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Olives/épices: Renforcer les opérations de nettoyage du sol de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E:\affaires_en_cours_2019\UHD 2019\audit UHD T3\Boumhel\IMG_20190917_12332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977" y="1298839"/>
            <a:ext cx="6296599" cy="472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96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Rayon fruits et légumes: Pas de vérification  mensuelle à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pour le mois d’août 2019.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E:\affaires_en_cours_2019\UHD 2019\audit UHD T3\Boumhel\IMG_20190917_12352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5772133" cy="43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671736" y="6169659"/>
            <a:ext cx="763284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rouille au plafond de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E:\affaires_en_cours_2019\UHD 2019\audit UHD T3\Boumhel\IMG_20190917_12383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5568619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354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11560" y="6092665"/>
            <a:ext cx="813690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Meuble surgelé PLS sans afficheurs de température.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E:\affaires_en_cours_2019\UHD 2019\audit UHD T3\Boumhel\IMG_20190917_12543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01552"/>
            <a:ext cx="4680520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E:\affaires_en_cours_2019\UHD 2019\audit UHD T3\Boumhel\IMG_20190917_12544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526" y="1301552"/>
            <a:ext cx="5244075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519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0184" y="6058496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 Tubes néon non fonctionnels en chambre froide crèmerie.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2290" name="Picture 2" descr="E:\affaires_en_cours_2019\UHD 2019\audit UHD T3\Boumhel\IMG_20190917_13124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525" y="1274478"/>
            <a:ext cx="6204181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68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72852" y="6073615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Vestiaires hommes et femmes: Nettoyer les fenêtres des vestiaires.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3315" name="Picture 3" descr="E:\affaires_en_cours_2019\UHD 2019\audit UHD T3\Boumhel\IMG_20190917_1359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41090"/>
            <a:ext cx="6204181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52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Distributeur papier sèche mains sans couvercle.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E:\affaires_en_cours_2019\UHD 2019\audit UHD T3\Boumhel\IMG_20190917_09021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676" y="1362472"/>
            <a:ext cx="5904656" cy="4428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5854" y="6118557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Boulangerie: colmater le trou au niveau du mur de la boulangerie.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E:\affaires_en_cours_2019\UHD 2019\audit UHD T3\Boumhel\IMG_20190917_10083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627" y="1340768"/>
            <a:ext cx="5952662" cy="446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0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1" y="6143287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 boulangerie / pâtisserie: renforcer les opérations de nettoyage du sol en dessous de l’étagère placée à la réserve.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E:\affaires_en_cours_2019\UHD 2019\audit UHD T3\Boumhel\IMG_20190917_10112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918" y="1368152"/>
            <a:ext cx="6108171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50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6236364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éviter l’utilisation des plateaux endommagés.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E:\affaires_en_cours_2019\UHD 2019\audit UHD T3\Boumhel\IMG_20190917_10243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63960"/>
            <a:ext cx="6108171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9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0451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 / pâtisserie: vérification mensuelle à la </a:t>
            </a:r>
            <a:r>
              <a:rPr lang="fr-FR" sz="1600" b="1" dirty="0" err="1" smtClean="0">
                <a:solidFill>
                  <a:srgbClr val="0070C0"/>
                </a:solidFill>
              </a:rPr>
              <a:t>thermosonde</a:t>
            </a:r>
            <a:r>
              <a:rPr lang="fr-FR" sz="1600" b="1" dirty="0" smtClean="0">
                <a:solidFill>
                  <a:srgbClr val="0070C0"/>
                </a:solidFill>
              </a:rPr>
              <a:t> non réalisée des chambres froides pour le mois d’août 2019. 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E:\affaires_en_cours_2019\UHD 2019\audit UHD T3\Boumhel\IMG_20190917_10555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209426" y="367308"/>
            <a:ext cx="4725145" cy="6300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08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9056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assurer la protection et l’identification des sacs des produits surgelés entamés.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E:\affaires_en_cours_2019\UHD 2019\audit UHD T3\Boumhel\IMG_20190917_11214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40768"/>
            <a:ext cx="6012160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2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11103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 / Charcuterie: assurer l’identification de toutes les pièces de fromage blanc découpées.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E:\affaires_en_cours_2019\UHD 2019\audit UHD T3\Boumhel\IMG_20190917_11325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00336"/>
            <a:ext cx="6300192" cy="47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75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683567" y="6045439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Olives / épices: box d’épices et des fruits à coque  placés à même le sol au niveau de la réserve.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E:\affaires_en_cours_2019\UHD 2019\audit UHD T3\Boumhel\IMG_20190917_1231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1266289"/>
            <a:ext cx="6192688" cy="464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13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14012</TotalTime>
  <Words>208</Words>
  <Application>Microsoft Office PowerPoint</Application>
  <PresentationFormat>Affichage à l'écran (4:3)</PresentationFormat>
  <Paragraphs>18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353</cp:revision>
  <cp:lastPrinted>2016-02-08T19:41:58Z</cp:lastPrinted>
  <dcterms:created xsi:type="dcterms:W3CDTF">2014-03-07T09:21:22Z</dcterms:created>
  <dcterms:modified xsi:type="dcterms:W3CDTF">2019-09-30T08:48:21Z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3028808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