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2"/>
  </p:notesMasterIdLst>
  <p:handoutMasterIdLst>
    <p:handoutMasterId r:id="rId23"/>
  </p:handoutMasterIdLst>
  <p:sldIdLst>
    <p:sldId id="268" r:id="rId3"/>
    <p:sldId id="416" r:id="rId4"/>
    <p:sldId id="417" r:id="rId5"/>
    <p:sldId id="418" r:id="rId6"/>
    <p:sldId id="411" r:id="rId7"/>
    <p:sldId id="421" r:id="rId8"/>
    <p:sldId id="415" r:id="rId9"/>
    <p:sldId id="419" r:id="rId10"/>
    <p:sldId id="420" r:id="rId11"/>
    <p:sldId id="422" r:id="rId12"/>
    <p:sldId id="423" r:id="rId13"/>
    <p:sldId id="425" r:id="rId14"/>
    <p:sldId id="426" r:id="rId15"/>
    <p:sldId id="427" r:id="rId16"/>
    <p:sldId id="428" r:id="rId17"/>
    <p:sldId id="430" r:id="rId18"/>
    <p:sldId id="431" r:id="rId19"/>
    <p:sldId id="432" r:id="rId20"/>
    <p:sldId id="433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Boumhal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Bizerte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Bizerte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20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02/12/2019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8766" y="5452570"/>
            <a:ext cx="241765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HENI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2138" y="6165304"/>
            <a:ext cx="446449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Le sol de la CF(+) était crevassé.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90" y="836712"/>
            <a:ext cx="3813888" cy="50851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27784" y="5661248"/>
            <a:ext cx="38532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d'un paquet de céréales "Dino" périmé depuis le 14/09/19.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"/>
          <a:stretch/>
        </p:blipFill>
        <p:spPr>
          <a:xfrm>
            <a:off x="3779912" y="1340865"/>
            <a:ext cx="4704858" cy="33123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877272"/>
            <a:ext cx="748881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7 bouteilles de jus </a:t>
            </a:r>
            <a:r>
              <a:rPr lang="fr-FR" b="1" dirty="0" err="1">
                <a:solidFill>
                  <a:srgbClr val="0070C0"/>
                </a:solidFill>
              </a:rPr>
              <a:t>bnino</a:t>
            </a:r>
            <a:r>
              <a:rPr lang="fr-FR" b="1" dirty="0">
                <a:solidFill>
                  <a:srgbClr val="0070C0"/>
                </a:solidFill>
              </a:rPr>
              <a:t> "</a:t>
            </a:r>
            <a:r>
              <a:rPr lang="fr-FR" b="1" dirty="0" err="1">
                <a:solidFill>
                  <a:srgbClr val="0070C0"/>
                </a:solidFill>
              </a:rPr>
              <a:t>Still</a:t>
            </a:r>
            <a:r>
              <a:rPr lang="fr-FR" b="1" dirty="0">
                <a:solidFill>
                  <a:srgbClr val="0070C0"/>
                </a:solidFill>
              </a:rPr>
              <a:t>" DLC le 04/12/19. Nous rappelons que la date limite de retrait est de DLC-7.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" b="85"/>
          <a:stretch/>
        </p:blipFill>
        <p:spPr>
          <a:xfrm>
            <a:off x="3995936" y="1628800"/>
            <a:ext cx="3816424" cy="34470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6008" y="5949280"/>
            <a:ext cx="72007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Absence de distributeurs papier essuie mains au niveau des sanitaires hommes et femmes.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78823"/>
            <a:ext cx="3165816" cy="42210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78823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95756" y="5733256"/>
            <a:ext cx="48965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couvercle de la bouche d’égout dans les sanitaires hommes était troué.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07" y="1052736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73508" y="5733256"/>
            <a:ext cx="627495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poubelles des vestiaires hommes et femmes étaient à ouverture manuelle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poubelle de la poissonnerie est mal entretenue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147814" cy="419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" y="692696"/>
            <a:ext cx="2859782" cy="38130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95" y="1726501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88" y="5955790"/>
            <a:ext cx="79208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 porte sachets était rouillé – Machine glace corrodée</a:t>
            </a:r>
          </a:p>
          <a:p>
            <a:r>
              <a:rPr lang="fr-FR" b="1" dirty="0" err="1" smtClean="0">
                <a:solidFill>
                  <a:srgbClr val="0070C0"/>
                </a:solidFill>
              </a:rPr>
              <a:t>Fleg</a:t>
            </a:r>
            <a:r>
              <a:rPr lang="fr-FR" b="1" dirty="0" smtClean="0">
                <a:solidFill>
                  <a:srgbClr val="0070C0"/>
                </a:solidFill>
              </a:rPr>
              <a:t>: l’eau stagnait en dessous du sol de la chambre froide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2565"/>
            <a:ext cx="2427734" cy="32369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" y="1118831"/>
            <a:ext cx="3075806" cy="4101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60" y="3395178"/>
            <a:ext cx="3347864" cy="25108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38" y="1631086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88" y="5955790"/>
            <a:ext cx="446447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err="1" lang="fr-FR" smtClean="0">
                <a:solidFill>
                  <a:srgbClr val="0070C0"/>
                </a:solidFill>
              </a:rPr>
              <a:t>Fleg</a:t>
            </a:r>
            <a:r>
              <a:rPr b="1" dirty="0" lang="fr-FR" smtClean="0">
                <a:solidFill>
                  <a:srgbClr val="0070C0"/>
                </a:solidFill>
              </a:rPr>
              <a:t>: les potirons n’étaient pas étiquetés + mandarine à taches noirs.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Les coings manquaient de fraîcheur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923928" cy="29429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" r="61"/>
          <a:stretch/>
        </p:blipFill>
        <p:spPr>
          <a:xfrm>
            <a:off x="214625" y="1406309"/>
            <a:ext cx="4464496" cy="4320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25" y="4143334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5800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187957" cy="31409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906231"/>
            <a:ext cx="446447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porte usée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Pâtisserie: faïence décollées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0968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9719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906231"/>
            <a:ext cx="446447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Pâtisserie: Les durées des vies ne correspondent pas à celles éditées par les fournisseurs</a:t>
            </a:r>
            <a:endParaRPr b="1" dirty="0" lang="fr-FR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44" y="1143685"/>
            <a:ext cx="3595329" cy="47937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/>
          <a:stretch/>
        </p:blipFill>
        <p:spPr>
          <a:xfrm>
            <a:off x="31458" y="548680"/>
            <a:ext cx="2880320" cy="34697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5389" y="3789039"/>
            <a:ext cx="2976451" cy="18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3" y="5949280"/>
            <a:ext cx="601344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 + Boucherie: </a:t>
            </a:r>
            <a:r>
              <a:rPr lang="fr-FR" b="1" dirty="0">
                <a:solidFill>
                  <a:srgbClr val="0070C0"/>
                </a:solidFill>
              </a:rPr>
              <a:t>La peinture de certaines étagères d'exposition des yaourts étaient écaillée.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4807"/>
            <a:ext cx="3651870" cy="486916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24844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2" y="6165304"/>
            <a:ext cx="601344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d'un afficheur non fonctionnel dans le meuble froid </a:t>
            </a:r>
            <a:r>
              <a:rPr lang="fr-FR" b="1" dirty="0" smtClean="0">
                <a:solidFill>
                  <a:srgbClr val="0070C0"/>
                </a:solidFill>
              </a:rPr>
              <a:t>d'exposition </a:t>
            </a:r>
            <a:r>
              <a:rPr lang="fr-FR" b="1" dirty="0">
                <a:solidFill>
                  <a:srgbClr val="0070C0"/>
                </a:solidFill>
              </a:rPr>
              <a:t>des fromages râpés.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91" y="1124744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0344" y="3251881"/>
            <a:ext cx="2861956" cy="20313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Le cache moteur du meuble froid d'exposition des produits surgelés et glaces était démonté avec fuite d'eau en dessous.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03" y="1034734"/>
            <a:ext cx="2317944" cy="29523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8" y="1286762"/>
            <a:ext cx="3264363" cy="24482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03" y="4175702"/>
            <a:ext cx="2322258" cy="26822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79" y="3987062"/>
            <a:ext cx="326436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9463" y="5877272"/>
            <a:ext cx="51125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Certains boudins de salami de dinde "</a:t>
            </a:r>
            <a:r>
              <a:rPr lang="fr-FR" b="1" dirty="0" err="1">
                <a:solidFill>
                  <a:srgbClr val="0070C0"/>
                </a:solidFill>
              </a:rPr>
              <a:t>chahia</a:t>
            </a:r>
            <a:r>
              <a:rPr lang="fr-FR" b="1" dirty="0">
                <a:solidFill>
                  <a:srgbClr val="0070C0"/>
                </a:solidFill>
              </a:rPr>
              <a:t>" étaient illisibles.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3" y="5949280"/>
            <a:ext cx="601344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Les couvercles de certains pots de glace était ouverts avec écoulement de glace.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55776" y="836712"/>
            <a:ext cx="4373130" cy="47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095037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La température mesurée sur les glaces </a:t>
            </a:r>
            <a:r>
              <a:rPr lang="fr-FR" b="1" dirty="0" smtClean="0">
                <a:solidFill>
                  <a:srgbClr val="0070C0"/>
                </a:solidFill>
              </a:rPr>
              <a:t>exposées </a:t>
            </a:r>
            <a:r>
              <a:rPr lang="fr-FR" b="1" dirty="0">
                <a:solidFill>
                  <a:srgbClr val="0070C0"/>
                </a:solidFill>
              </a:rPr>
              <a:t>était élevée. Les produits étaient </a:t>
            </a:r>
            <a:r>
              <a:rPr lang="fr-FR" b="1" dirty="0" smtClean="0">
                <a:solidFill>
                  <a:srgbClr val="0070C0"/>
                </a:solidFill>
              </a:rPr>
              <a:t>décongelés (les glaces ont fondus).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0385"/>
            <a:ext cx="3280785" cy="43743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73223"/>
            <a:ext cx="3711529" cy="494870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063168" y="2636912"/>
            <a:ext cx="2860760" cy="172819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23928" y="3861048"/>
            <a:ext cx="4069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La température mesurée sur les glaces était de -</a:t>
            </a:r>
            <a:r>
              <a:rPr lang="fr-FR" b="1" dirty="0" smtClean="0">
                <a:solidFill>
                  <a:srgbClr val="0070C0"/>
                </a:solidFill>
              </a:rPr>
              <a:t>3,2°C.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"/>
          <a:stretch/>
        </p:blipFill>
        <p:spPr>
          <a:xfrm>
            <a:off x="539552" y="1340768"/>
            <a:ext cx="302433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5949280"/>
            <a:ext cx="633670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Absence du suivi et de l'enregistrement des températures de la chaine du froid pour le 30/11/19.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73705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13556</TotalTime>
  <Words>316</Words>
  <Application>Microsoft Office PowerPoint</Application>
  <PresentationFormat>Affichage à l'écran (4:3)</PresentationFormat>
  <Paragraphs>28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363</cp:revision>
  <cp:lastPrinted>2016-02-08T19:41:58Z</cp:lastPrinted>
  <dcterms:created xsi:type="dcterms:W3CDTF">2014-03-07T09:21:22Z</dcterms:created>
  <dcterms:modified xsi:type="dcterms:W3CDTF">2019-12-05T21:21:15Z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1226180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