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416" r:id="rId4"/>
    <p:sldId id="417" r:id="rId5"/>
    <p:sldId id="418" r:id="rId6"/>
    <p:sldId id="411" r:id="rId7"/>
    <p:sldId id="421" r:id="rId8"/>
    <p:sldId id="415" r:id="rId9"/>
    <p:sldId id="419" r:id="rId10"/>
    <p:sldId id="420" r:id="rId11"/>
    <p:sldId id="422" r:id="rId12"/>
    <p:sldId id="423" r:id="rId13"/>
    <p:sldId id="42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434" autoAdjust="0"/>
  </p:normalViewPr>
  <p:slideViewPr>
    <p:cSldViewPr>
      <p:cViewPr varScale="1">
        <p:scale>
          <a:sx n="65" d="100"/>
          <a:sy n="65" d="100"/>
        </p:scale>
        <p:origin x="105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7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Bizerte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Bizerte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20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23/07/2019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5683403"/>
            <a:ext cx="228299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kamoun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3" y="5949280"/>
            <a:ext cx="601344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charcuteries: présence de givre au niveau de l’évaporateur du meuble réfrigéré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49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268760"/>
            <a:ext cx="4176464" cy="5568619"/>
          </a:xfrm>
        </p:spPr>
      </p:pic>
      <p:sp>
        <p:nvSpPr>
          <p:cNvPr id="5" name="ZoneTexte 4"/>
          <p:cNvSpPr txBox="1"/>
          <p:nvPr/>
        </p:nvSpPr>
        <p:spPr>
          <a:xfrm>
            <a:off x="4788024" y="3452904"/>
            <a:ext cx="3853208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charcuteries: présence de restes de charcuteries au niveau du bord de la table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4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456384" cy="4608512"/>
          </a:xfrm>
        </p:spPr>
      </p:pic>
      <p:sp>
        <p:nvSpPr>
          <p:cNvPr id="4" name="ZoneTexte 3"/>
          <p:cNvSpPr txBox="1"/>
          <p:nvPr/>
        </p:nvSpPr>
        <p:spPr>
          <a:xfrm>
            <a:off x="683588" y="5955790"/>
            <a:ext cx="792086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joint usé au niveau de la porte de la chambre froide positive et revêtement écaillé au niveau du sol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06177" y="1309977"/>
            <a:ext cx="3484360" cy="464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59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3" y="5949280"/>
            <a:ext cx="601344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</a:t>
            </a:r>
            <a:r>
              <a:rPr lang="fr-FR" b="1" dirty="0" smtClean="0">
                <a:solidFill>
                  <a:srgbClr val="0070C0"/>
                </a:solidFill>
              </a:rPr>
              <a:t>: DEIV non fonctionnels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2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3" y="5949280"/>
            <a:ext cx="601344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tube néons sans caches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4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60032" y="3573016"/>
            <a:ext cx="360040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tapis de cuisson sont effilochées et usées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8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860032" y="3573016"/>
            <a:ext cx="360040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manque de carreaux de </a:t>
            </a:r>
            <a:r>
              <a:rPr lang="fr-FR" b="1" dirty="0" smtClean="0">
                <a:solidFill>
                  <a:srgbClr val="0070C0"/>
                </a:solidFill>
              </a:rPr>
              <a:t>faïence au </a:t>
            </a:r>
            <a:r>
              <a:rPr lang="fr-FR" b="1" dirty="0">
                <a:solidFill>
                  <a:srgbClr val="0070C0"/>
                </a:solidFill>
              </a:rPr>
              <a:t>niveau du </a:t>
            </a:r>
            <a:r>
              <a:rPr lang="fr-FR" b="1" dirty="0" smtClean="0">
                <a:solidFill>
                  <a:srgbClr val="0070C0"/>
                </a:solidFill>
              </a:rPr>
              <a:t>mur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53" y="1317972"/>
            <a:ext cx="4111763" cy="5482351"/>
          </a:xfrm>
        </p:spPr>
      </p:pic>
      <p:cxnSp>
        <p:nvCxnSpPr>
          <p:cNvPr id="6" name="Connecteur droit avec flèche 5"/>
          <p:cNvCxnSpPr/>
          <p:nvPr/>
        </p:nvCxnSpPr>
        <p:spPr>
          <a:xfrm flipH="1" flipV="1">
            <a:off x="2915816" y="3573016"/>
            <a:ext cx="2088232" cy="5040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0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3" y="5949280"/>
            <a:ext cx="6013449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absence du produit sur l’</a:t>
            </a:r>
            <a:r>
              <a:rPr lang="fr-FR" b="1" dirty="0" err="1" smtClean="0">
                <a:solidFill>
                  <a:srgbClr val="0070C0"/>
                </a:solidFill>
              </a:rPr>
              <a:t>etiquette</a:t>
            </a:r>
            <a:r>
              <a:rPr lang="fr-FR" b="1" dirty="0" smtClean="0">
                <a:solidFill>
                  <a:srgbClr val="0070C0"/>
                </a:solidFill>
              </a:rPr>
              <a:t> balance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31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95037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revêtement du sol du labo est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6671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644008" y="3284984"/>
            <a:ext cx="4069232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stagnation d’eau au niveau du sol du labo traiteur avec dégagement de mauvaise odeur d’humidité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74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644008" y="3284984"/>
            <a:ext cx="392521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plinthe de la chambre froide ébréchée et cassée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10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13525</TotalTime>
  <Words>138</Words>
  <Application>Microsoft Office PowerPoint</Application>
  <PresentationFormat>Affichage à l'écran (4:3)</PresentationFormat>
  <Paragraphs>16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357</cp:revision>
  <cp:lastPrinted>2016-02-08T19:41:58Z</cp:lastPrinted>
  <dcterms:created xsi:type="dcterms:W3CDTF">2014-03-07T09:21:22Z</dcterms:created>
  <dcterms:modified xsi:type="dcterms:W3CDTF">2019-07-31T15:43:42Z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1004095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