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6"/>
  </p:notesMasterIdLst>
  <p:handoutMasterIdLst>
    <p:handoutMasterId r:id="rId27"/>
  </p:handoutMasterIdLst>
  <p:sldIdLst>
    <p:sldId id="268" r:id="rId3"/>
    <p:sldId id="351" r:id="rId4"/>
    <p:sldId id="352" r:id="rId5"/>
    <p:sldId id="353" r:id="rId6"/>
    <p:sldId id="356" r:id="rId7"/>
    <p:sldId id="383" r:id="rId8"/>
    <p:sldId id="384" r:id="rId9"/>
    <p:sldId id="385" r:id="rId10"/>
    <p:sldId id="388" r:id="rId11"/>
    <p:sldId id="386" r:id="rId12"/>
    <p:sldId id="378" r:id="rId13"/>
    <p:sldId id="358" r:id="rId14"/>
    <p:sldId id="361" r:id="rId15"/>
    <p:sldId id="365" r:id="rId16"/>
    <p:sldId id="374" r:id="rId17"/>
    <p:sldId id="369" r:id="rId18"/>
    <p:sldId id="355" r:id="rId19"/>
    <p:sldId id="387" r:id="rId20"/>
    <p:sldId id="389" r:id="rId21"/>
    <p:sldId id="390" r:id="rId22"/>
    <p:sldId id="391" r:id="rId23"/>
    <p:sldId id="392" r:id="rId24"/>
    <p:sldId id="393" r:id="rId2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Boumhal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Bizerte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Bizerte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17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01</a:t>
            </a:r>
            <a:r>
              <a:rPr lang="fr-FR" b="1" dirty="0" smtClean="0">
                <a:solidFill>
                  <a:srgbClr val="000000"/>
                </a:solidFill>
              </a:rPr>
              <a:t>/08/2018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5683403"/>
            <a:ext cx="193835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smtClean="0">
                <a:solidFill>
                  <a:srgbClr val="000000"/>
                </a:solidFill>
              </a:rPr>
              <a:t>Mejed Heni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76056" y="5733256"/>
            <a:ext cx="331236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le pain est livré sans étiquetage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4499992" cy="33749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38382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01265" y="5301208"/>
            <a:ext cx="388843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portière de CF (-) ne tient pas fermée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24398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31" y="1187472"/>
            <a:ext cx="3031296" cy="40417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9252"/>
            <a:ext cx="3003798" cy="40050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51784"/>
            <a:ext cx="3672408" cy="32129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20036" y="5518973"/>
            <a:ext cx="448846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Accumulation autour des monte-charges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764" y="5503755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grilles de soufflage des meubles doivent être nettoyées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20147"/>
            <a:ext cx="2428922" cy="32385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4327" y="1106755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5131058"/>
            <a:ext cx="4176464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absence de l’étiquette du fournisseur (lot, ingrédients…)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durée de décongélation indiquée par le fournisseur des verrines est différente de celle de Carrefour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475989" cy="33569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960440" cy="40230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2" y="3717032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6167045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distributeur de savon dans la poissonnerie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Renforcer le nettoyage derrière le meuble des yaourts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74473"/>
            <a:ext cx="2931790" cy="39090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46864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68007" y="5733256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développement de rouille sur les meubles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07904" y="5157192"/>
            <a:ext cx="367240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des surgelés: </a:t>
            </a:r>
            <a:r>
              <a:rPr lang="fr-FR" b="1" dirty="0" smtClean="0">
                <a:solidFill>
                  <a:srgbClr val="0070C0"/>
                </a:solidFill>
              </a:rPr>
              <a:t>Couvercle absent et développement de moisissures.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40" y="1196752"/>
            <a:ext cx="4499992" cy="33749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8072"/>
            <a:ext cx="3995936" cy="29969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3" y="3044957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7936" y="5733256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Meubles des surgelés</a:t>
            </a:r>
            <a:r>
              <a:rPr lang="fr-FR" b="1" dirty="0" smtClean="0">
                <a:solidFill>
                  <a:srgbClr val="0070C0"/>
                </a:solidFill>
              </a:rPr>
              <a:t> D2veloppement de rouille et évacuation d’eau par terre. T° élevée (-8)°C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4211960" cy="31589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4653136"/>
            <a:ext cx="338437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Produits mal exposés (par terre, dans les cartons, et stockage derrière le présentoir)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995936" cy="2996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0369"/>
            <a:ext cx="3707904" cy="2780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15054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4932040" y="5845197"/>
            <a:ext cx="421196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Boucherie:</a:t>
            </a:r>
            <a:r>
              <a:rPr lang="fr-FR" b="1" dirty="0" smtClean="0">
                <a:solidFill>
                  <a:srgbClr val="0070C0"/>
                </a:solidFill>
              </a:rPr>
              <a:t> Sol écaillé et chambranle de la chambre froide trouée. L’afficheur du meuble est HS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55" y="2549902"/>
            <a:ext cx="4319464" cy="32395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4406"/>
            <a:ext cx="3131840" cy="23488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4" y="1124744"/>
            <a:ext cx="2283718" cy="30449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7087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3" y="5661248"/>
            <a:ext cx="5104539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Dépassement DLUO d’un paquet de chips. Erreur d’étiquetage sur les sacs de chocolat en poudre </a:t>
            </a:r>
            <a:r>
              <a:rPr lang="fr-FR" b="1" dirty="0" err="1" smtClean="0">
                <a:solidFill>
                  <a:srgbClr val="0070C0"/>
                </a:solidFill>
              </a:rPr>
              <a:t>Banania</a:t>
            </a:r>
            <a:r>
              <a:rPr lang="fr-FR" b="1" dirty="0" smtClean="0">
                <a:solidFill>
                  <a:srgbClr val="0070C0"/>
                </a:solidFill>
              </a:rPr>
              <a:t>. Meuble rouillé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4744"/>
            <a:ext cx="2939819" cy="22048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82452"/>
            <a:ext cx="4248472" cy="40187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40968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580112" cy="41850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63688" y="5877272"/>
            <a:ext cx="510453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Accumulation de souillures en dessous des palettes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1763688" y="6095037"/>
            <a:ext cx="5104539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local à déchets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7913"/>
            <a:ext cx="3382565" cy="451008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13" y="980728"/>
            <a:ext cx="3274045" cy="24555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45024"/>
            <a:ext cx="4091947" cy="306896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148064" y="4221088"/>
            <a:ext cx="1656184" cy="1800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96136" y="1412776"/>
            <a:ext cx="3066594" cy="203132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Zone de retrait remplie par d’autres produits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distributeur de papier et développement de toile d’araignée dans les sanitaires des hommes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4716016" y="5164648"/>
            <a:ext cx="41044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accumulation de la cadavres de mouches et plancher écaillé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036"/>
            <a:ext cx="4139952" cy="31049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" y="807002"/>
            <a:ext cx="4679504" cy="35096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1063340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4499992" y="5624676"/>
            <a:ext cx="40324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Fromages:</a:t>
            </a:r>
            <a:r>
              <a:rPr lang="fr-FR" b="1" dirty="0" smtClean="0">
                <a:solidFill>
                  <a:srgbClr val="0070C0"/>
                </a:solidFill>
              </a:rPr>
              <a:t> Exposition de produits sans étiquettes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" y="2204864"/>
            <a:ext cx="4091947" cy="30689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34" y="836712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108171" cy="45811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19872" y="5733256"/>
            <a:ext cx="496855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Charcuterie: l’opératrice de nettoyage élimine le collecteur de déchets pour évacuer le tout dans le siphon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27984" y="5507940"/>
            <a:ext cx="396044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Charcuterie: DEIV et afficheurs HS.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851920" cy="28889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5669"/>
            <a:ext cx="4283968" cy="3212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76056" y="4509120"/>
            <a:ext cx="3672408" cy="203132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Les meubles des produits finis n’assurent pas la protection. L’huile est brunâtre et la friteuse mal nettoyée. </a:t>
            </a:r>
            <a:r>
              <a:rPr lang="fr-FR" b="1" dirty="0" smtClean="0">
                <a:solidFill>
                  <a:srgbClr val="0070C0"/>
                </a:solidFill>
              </a:rPr>
              <a:t>Plusieurs cases n’étaient pas remplies dans les fiches de traçabilité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0420"/>
            <a:ext cx="4139952" cy="31049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923928" cy="29429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79" y="1196752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3321038"/>
            <a:ext cx="309634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accumulation d’eau en dessous de la résine.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805264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DEIV HS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13177</TotalTime>
  <Words>304</Words>
  <Application>Microsoft Office PowerPoint</Application>
  <PresentationFormat>Affichage à l'écran (4:3)</PresentationFormat>
  <Paragraphs>30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337</cp:revision>
  <cp:lastPrinted>2016-02-08T19:41:58Z</cp:lastPrinted>
  <dcterms:created xsi:type="dcterms:W3CDTF">2014-03-07T09:21:22Z</dcterms:created>
  <dcterms:modified xsi:type="dcterms:W3CDTF">2018-08-05T18:55:54Z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1297946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