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2"/>
  </p:notesMasterIdLst>
  <p:handoutMasterIdLst>
    <p:handoutMasterId r:id="rId23"/>
  </p:handoutMasterIdLst>
  <p:sldIdLst>
    <p:sldId id="268" r:id="rId3"/>
    <p:sldId id="392" r:id="rId4"/>
    <p:sldId id="393" r:id="rId5"/>
    <p:sldId id="394" r:id="rId6"/>
    <p:sldId id="413" r:id="rId7"/>
    <p:sldId id="399" r:id="rId8"/>
    <p:sldId id="396" r:id="rId9"/>
    <p:sldId id="395" r:id="rId10"/>
    <p:sldId id="397" r:id="rId11"/>
    <p:sldId id="405" r:id="rId12"/>
    <p:sldId id="411" r:id="rId13"/>
    <p:sldId id="412" r:id="rId14"/>
    <p:sldId id="398" r:id="rId15"/>
    <p:sldId id="400" r:id="rId16"/>
    <p:sldId id="401" r:id="rId17"/>
    <p:sldId id="415" r:id="rId18"/>
    <p:sldId id="402" r:id="rId19"/>
    <p:sldId id="403" r:id="rId20"/>
    <p:sldId id="408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Bizerte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1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Bizerte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17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27/10/2018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5910549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Entreposage d’une caisse de poulets avec les fromages et </a:t>
            </a:r>
            <a:r>
              <a:rPr lang="fr-FR" b="1" dirty="0" err="1" smtClean="0">
                <a:solidFill>
                  <a:srgbClr val="0070C0"/>
                </a:solidFill>
              </a:rPr>
              <a:t>Chamia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12879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0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Le système de fermeture du meuble froid horizontal est défaillant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484313"/>
            <a:ext cx="748883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19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Présence de cadavres d’insectes à l’intérieur du meuble d’exposition.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272808" cy="4510087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3779912" y="3861048"/>
            <a:ext cx="504056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427984" y="2852936"/>
            <a:ext cx="576064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627784" y="4293096"/>
            <a:ext cx="504056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43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d'exposition est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20080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revêtement du sol est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684076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3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Plateaux en état d’usure avancée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6912768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Entassement des barquettes de viande hachée au meuble d’exposition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12879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54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 chambres froides: Ecaillement de la résine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6984776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3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fours ne sont pas branchés à la hotte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41682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5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Gestion déchets: Entreposage des déchets dans un conteneur non protégé et placé à l’extérieur du magasin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5276" y="1484313"/>
            <a:ext cx="6013449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1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Maintien des produits casse divers à coté du monte-charge. La zone n’est pas identifiée.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https://scontent.ftun2-1.fna.fbcdn.net/v/t1.15752-9/46470587_2415060332099095_2885755313200300032_n.jpg?_nc_cat=106&amp;_nc_ht=scontent.ftun2-1.fna&amp;oh=2540af7769b5be8713fc1f88973609d2&amp;oe=5C883A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315"/>
            <a:ext cx="7560840" cy="43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929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Décoration des poissons par des éléments non aptes au contact avec les aliments et des légumes non décontaminés.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272808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9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poignée de la douchette est abimée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484313"/>
            <a:ext cx="684076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les jointures murales de la chambre froide sont décollées. Ecaillement de la résine devant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340768"/>
            <a:ext cx="3366764" cy="4510087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340767"/>
            <a:ext cx="418795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maintien des caisses de légumes à même le sol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2" y="1484313"/>
            <a:ext cx="684076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73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certains légumes manquent de fraicheur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1268760"/>
            <a:ext cx="3006724" cy="45100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412776"/>
            <a:ext cx="4379979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7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Condiments: Le récipient de Harissa manque de protection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684076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71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Huile usagée et de couleur brunâtre. Friteuse souillée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412776"/>
            <a:ext cx="3354377" cy="45100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1268760"/>
            <a:ext cx="3068316" cy="230123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519" y="3742170"/>
            <a:ext cx="3323861" cy="215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07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13404</TotalTime>
  <Words>230</Words>
  <Application>Microsoft Office PowerPoint</Application>
  <PresentationFormat>Affichage à l'écran (4:3)</PresentationFormat>
  <Paragraphs>23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343</cp:revision>
  <cp:lastPrinted>2016-02-08T19:41:58Z</cp:lastPrinted>
  <dcterms:created xsi:type="dcterms:W3CDTF">2014-03-07T09:21:22Z</dcterms:created>
  <dcterms:modified xsi:type="dcterms:W3CDTF">2018-11-15T13:39:49Z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1004095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