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4"/>
  </p:notesMasterIdLst>
  <p:handoutMasterIdLst>
    <p:handoutMasterId r:id="rId15"/>
  </p:handoutMasterIdLst>
  <p:sldIdLst>
    <p:sldId id="268" r:id="rId3"/>
    <p:sldId id="351" r:id="rId4"/>
    <p:sldId id="352" r:id="rId5"/>
    <p:sldId id="353" r:id="rId6"/>
    <p:sldId id="359" r:id="rId7"/>
    <p:sldId id="360" r:id="rId8"/>
    <p:sldId id="354" r:id="rId9"/>
    <p:sldId id="355" r:id="rId10"/>
    <p:sldId id="356" r:id="rId11"/>
    <p:sldId id="358" r:id="rId12"/>
    <p:sldId id="357" r:id="rId1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88" d="100"/>
          <a:sy n="88" d="100"/>
        </p:scale>
        <p:origin x="146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Boumhal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Bizerte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6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12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3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Bizerte</a:t>
            </a:r>
          </a:p>
        </p:txBody>
      </p:sp>
      <p:sp>
        <p:nvSpPr>
          <p:cNvPr id="5" name="Rectangle 4"/>
          <p:cNvSpPr/>
          <p:nvPr/>
        </p:nvSpPr>
        <p:spPr>
          <a:xfrm>
            <a:off x="982917" y="5733256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26/07/2017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90070" y="5517232"/>
            <a:ext cx="247054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268760"/>
            <a:ext cx="3906180" cy="520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30302" y="2907194"/>
            <a:ext cx="388693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Joint de la porte de la chambre froide positive </a:t>
            </a:r>
            <a:r>
              <a:rPr lang="fr-FR" b="1" dirty="0" smtClean="0">
                <a:solidFill>
                  <a:srgbClr val="0070C0"/>
                </a:solidFill>
              </a:rPr>
              <a:t>est </a:t>
            </a:r>
            <a:r>
              <a:rPr lang="fr-FR" b="1" dirty="0">
                <a:solidFill>
                  <a:srgbClr val="0070C0"/>
                </a:solidFill>
              </a:rPr>
              <a:t>usé et décollé</a:t>
            </a:r>
          </a:p>
        </p:txBody>
      </p:sp>
    </p:spTree>
    <p:extLst>
      <p:ext uri="{BB962C8B-B14F-4D97-AF65-F5344CB8AC3E}">
        <p14:creationId xmlns:p14="http://schemas.microsoft.com/office/powerpoint/2010/main" val="1758491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268760"/>
            <a:ext cx="3906180" cy="520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4429172" y="3244334"/>
            <a:ext cx="2856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539552" y="2907194"/>
            <a:ext cx="407768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Epicerie: les sacs de sucres entreposés sur la palette en bois et celui entamé est à même le sol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065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5661248"/>
            <a:ext cx="7488832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dessus des locaux de travail est difficilement accessible pour le nettoyage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lampes ne sont pas protégées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02532"/>
            <a:ext cx="3803915" cy="28529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5758" y="2204863"/>
            <a:ext cx="4098201" cy="307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14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755576" y="6019583"/>
            <a:ext cx="748883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évacuations des fumées des fours sont déchirées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76772"/>
            <a:ext cx="3003798" cy="40050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700808"/>
            <a:ext cx="4475989" cy="335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575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488" y="1268760"/>
            <a:ext cx="4050450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4"/>
          <p:cNvSpPr txBox="1"/>
          <p:nvPr/>
        </p:nvSpPr>
        <p:spPr>
          <a:xfrm>
            <a:off x="611560" y="3068960"/>
            <a:ext cx="392392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paninis du fournisseur </a:t>
            </a:r>
            <a:r>
              <a:rPr lang="fr-FR" b="1" dirty="0" err="1" smtClean="0">
                <a:solidFill>
                  <a:srgbClr val="0070C0"/>
                </a:solidFill>
              </a:rPr>
              <a:t>hlima</a:t>
            </a:r>
            <a:r>
              <a:rPr lang="fr-FR" b="1" dirty="0" smtClean="0">
                <a:solidFill>
                  <a:srgbClr val="0070C0"/>
                </a:solidFill>
              </a:rPr>
              <a:t> présentant des traces de corps étrangers</a:t>
            </a:r>
          </a:p>
        </p:txBody>
      </p:sp>
    </p:spTree>
    <p:extLst>
      <p:ext uri="{BB962C8B-B14F-4D97-AF65-F5344CB8AC3E}">
        <p14:creationId xmlns:p14="http://schemas.microsoft.com/office/powerpoint/2010/main" val="425781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477" y="1288394"/>
            <a:ext cx="6384032" cy="4788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757077" y="5922505"/>
            <a:ext cx="748883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les deux produits (tarte crumble aux pommes et pain a l’ancienne rond) sont cuits sur place et  leur étiquette porte la mention décongelé à ne pas recongeler</a:t>
            </a:r>
          </a:p>
        </p:txBody>
      </p:sp>
    </p:spTree>
    <p:extLst>
      <p:ext uri="{BB962C8B-B14F-4D97-AF65-F5344CB8AC3E}">
        <p14:creationId xmlns:p14="http://schemas.microsoft.com/office/powerpoint/2010/main" val="2925621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5704" y="1350505"/>
            <a:ext cx="60960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757077" y="5922505"/>
            <a:ext cx="748883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présence de gouttelettes d’eau au niveau du linéaire</a:t>
            </a:r>
          </a:p>
        </p:txBody>
      </p:sp>
    </p:spTree>
    <p:extLst>
      <p:ext uri="{BB962C8B-B14F-4D97-AF65-F5344CB8AC3E}">
        <p14:creationId xmlns:p14="http://schemas.microsoft.com/office/powerpoint/2010/main" val="4112804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233" y="1196752"/>
            <a:ext cx="4104456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à coins arrondis 3"/>
          <p:cNvSpPr/>
          <p:nvPr/>
        </p:nvSpPr>
        <p:spPr>
          <a:xfrm>
            <a:off x="4617233" y="4725144"/>
            <a:ext cx="2187015" cy="432048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à coins arrondis 5"/>
          <p:cNvSpPr/>
          <p:nvPr/>
        </p:nvSpPr>
        <p:spPr>
          <a:xfrm>
            <a:off x="6789685" y="4725144"/>
            <a:ext cx="1526731" cy="368424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730302" y="2907194"/>
            <a:ext cx="3886931" cy="203132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</a:t>
            </a:r>
            <a:r>
              <a:rPr lang="fr-FR" b="1" dirty="0">
                <a:solidFill>
                  <a:srgbClr val="0070C0"/>
                </a:solidFill>
              </a:rPr>
              <a:t>pour les CHICKEN WINGS emballés le 25/07/17 : la DLC carrefour 30/07/17 dépasse la DLC fournisseur 28/07/17, ce produit a été accepté par le magasin le 25/07/17 (sa date de fabrication est le 22/07/17)</a:t>
            </a:r>
          </a:p>
        </p:txBody>
      </p:sp>
    </p:spTree>
    <p:extLst>
      <p:ext uri="{BB962C8B-B14F-4D97-AF65-F5344CB8AC3E}">
        <p14:creationId xmlns:p14="http://schemas.microsoft.com/office/powerpoint/2010/main" val="191782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40768"/>
            <a:ext cx="3906180" cy="5208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730302" y="2907194"/>
            <a:ext cx="388693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charcuterie: cumul de déchets et débris de charcuterie  sur le bord de la table de découpe </a:t>
            </a:r>
            <a:endParaRPr lang="fr-FR" b="1" dirty="0">
              <a:solidFill>
                <a:srgbClr val="0070C0"/>
              </a:solidFill>
            </a:endParaRP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4139952" y="3573016"/>
            <a:ext cx="1728192" cy="576064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2199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340768"/>
            <a:ext cx="5832309" cy="4374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1691679" y="5877272"/>
            <a:ext cx="5832309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charcuterie: dépôt de givre au niveau du meuble arrière charcuterie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478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12044</TotalTime>
  <Words>167</Words>
  <Application>Microsoft Office PowerPoint</Application>
  <PresentationFormat>Affichage à l'écran (4:3)</PresentationFormat>
  <Paragraphs>19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283</cp:revision>
  <cp:lastPrinted>2016-02-08T19:41:58Z</cp:lastPrinted>
  <dcterms:created xsi:type="dcterms:W3CDTF">2014-03-07T09:21:22Z</dcterms:created>
  <dcterms:modified xsi:type="dcterms:W3CDTF">2017-08-02T09:44:16Z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438044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