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9"/>
  </p:notesMasterIdLst>
  <p:handoutMasterIdLst>
    <p:handoutMasterId r:id="rId30"/>
  </p:handoutMasterIdLst>
  <p:sldIdLst>
    <p:sldId id="268" r:id="rId3"/>
    <p:sldId id="343" r:id="rId4"/>
    <p:sldId id="345" r:id="rId5"/>
    <p:sldId id="344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Boumhal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Bizerte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Bizerte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17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30/05/2017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0068" y="5517232"/>
            <a:ext cx="2010550" cy="9561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Heni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</a:t>
            </a:r>
            <a:r>
              <a:rPr lang="fr-FR" sz="2000" b="1" dirty="0" err="1" smtClean="0">
                <a:solidFill>
                  <a:srgbClr val="000000"/>
                </a:solidFill>
              </a:rPr>
              <a:t>Bilel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Hamdi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661248"/>
            <a:ext cx="748883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dessus des locaux de travail est difficilement accessible pour le nettoyage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lampes ne sont pas protégées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2532"/>
            <a:ext cx="3803915" cy="28529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58" y="2204863"/>
            <a:ext cx="4098201" cy="307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6019583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évacuations des fumées des fours sont déchirées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6772"/>
            <a:ext cx="3003798" cy="4005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715766" cy="36210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2769773" cy="36930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6021288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Sous sol: la résine est écaillée</a:t>
            </a:r>
          </a:p>
        </p:txBody>
      </p:sp>
    </p:spTree>
    <p:extLst>
      <p:ext uri="{BB962C8B-B14F-4D97-AF65-F5344CB8AC3E}">
        <p14:creationId xmlns:p14="http://schemas.microsoft.com/office/powerpoint/2010/main" val="422877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7" y="1786508"/>
            <a:ext cx="4379979" cy="3284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26468"/>
            <a:ext cx="3003798" cy="40050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6019583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développement de rouille dans la fabrique de glace</a:t>
            </a:r>
          </a:p>
        </p:txBody>
      </p:sp>
    </p:spTree>
    <p:extLst>
      <p:ext uri="{BB962C8B-B14F-4D97-AF65-F5344CB8AC3E}">
        <p14:creationId xmlns:p14="http://schemas.microsoft.com/office/powerpoint/2010/main" val="405134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3" y="1377577"/>
            <a:ext cx="3723878" cy="4965171"/>
          </a:xfrm>
          <a:prstGeom prst="rect">
            <a:avLst/>
          </a:prstGeom>
        </p:spPr>
      </p:pic>
      <p:sp>
        <p:nvSpPr>
          <p:cNvPr id="4" name="ZoneTexte 4"/>
          <p:cNvSpPr txBox="1"/>
          <p:nvPr/>
        </p:nvSpPr>
        <p:spPr>
          <a:xfrm>
            <a:off x="755576" y="6444044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les caisses n’étaient pas étiquetées</a:t>
            </a:r>
          </a:p>
        </p:txBody>
      </p:sp>
    </p:spTree>
    <p:extLst>
      <p:ext uri="{BB962C8B-B14F-4D97-AF65-F5344CB8AC3E}">
        <p14:creationId xmlns:p14="http://schemas.microsoft.com/office/powerpoint/2010/main" val="324278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" y="764704"/>
            <a:ext cx="4788024" cy="3591018"/>
          </a:xfrm>
          <a:prstGeom prst="rect">
            <a:avLst/>
          </a:prstGeom>
        </p:spPr>
      </p:pic>
      <p:sp>
        <p:nvSpPr>
          <p:cNvPr id="6" name="ZoneTexte 4"/>
          <p:cNvSpPr txBox="1"/>
          <p:nvPr/>
        </p:nvSpPr>
        <p:spPr>
          <a:xfrm>
            <a:off x="323528" y="5145196"/>
            <a:ext cx="36004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accumulation de déchets divers, de cartons et de plastique. </a:t>
            </a:r>
          </a:p>
        </p:txBody>
      </p:sp>
    </p:spTree>
    <p:extLst>
      <p:ext uri="{BB962C8B-B14F-4D97-AF65-F5344CB8AC3E}">
        <p14:creationId xmlns:p14="http://schemas.microsoft.com/office/powerpoint/2010/main" val="82888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16732"/>
            <a:ext cx="3435846" cy="4581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75" y="1628800"/>
            <a:ext cx="4475989" cy="33569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877272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accumulation des déchets de plastique. Les huiles usagées ne sont pas identifiées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mégots de cigarettes en dessous du monte charges</a:t>
            </a:r>
          </a:p>
        </p:txBody>
      </p:sp>
    </p:spTree>
    <p:extLst>
      <p:ext uri="{BB962C8B-B14F-4D97-AF65-F5344CB8AC3E}">
        <p14:creationId xmlns:p14="http://schemas.microsoft.com/office/powerpoint/2010/main" val="356058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97" y="1772816"/>
            <a:ext cx="4475989" cy="3356992"/>
          </a:xfrm>
          <a:prstGeom prst="rect">
            <a:avLst/>
          </a:prstGeom>
        </p:spPr>
      </p:pic>
      <p:sp>
        <p:nvSpPr>
          <p:cNvPr id="4" name="ZoneTexte 4"/>
          <p:cNvSpPr txBox="1"/>
          <p:nvPr/>
        </p:nvSpPr>
        <p:spPr>
          <a:xfrm>
            <a:off x="755576" y="6019583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Sanitaires: absence de distributeur de papier</a:t>
            </a:r>
          </a:p>
        </p:txBody>
      </p:sp>
    </p:spTree>
    <p:extLst>
      <p:ext uri="{BB962C8B-B14F-4D97-AF65-F5344CB8AC3E}">
        <p14:creationId xmlns:p14="http://schemas.microsoft.com/office/powerpoint/2010/main" val="3553905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12776"/>
            <a:ext cx="3382565" cy="4510087"/>
          </a:xfrm>
        </p:spPr>
      </p:pic>
      <p:sp>
        <p:nvSpPr>
          <p:cNvPr id="4" name="ZoneTexte 4"/>
          <p:cNvSpPr txBox="1"/>
          <p:nvPr/>
        </p:nvSpPr>
        <p:spPr>
          <a:xfrm>
            <a:off x="755576" y="6019583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le couvercle de la fosse était démonté pour des actions de dégagements</a:t>
            </a:r>
          </a:p>
        </p:txBody>
      </p:sp>
    </p:spTree>
    <p:extLst>
      <p:ext uri="{BB962C8B-B14F-4D97-AF65-F5344CB8AC3E}">
        <p14:creationId xmlns:p14="http://schemas.microsoft.com/office/powerpoint/2010/main" val="281092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5481" y="921023"/>
            <a:ext cx="3382565" cy="4510087"/>
          </a:xfrm>
        </p:spPr>
      </p:pic>
      <p:sp>
        <p:nvSpPr>
          <p:cNvPr id="4" name="ZoneTexte 4"/>
          <p:cNvSpPr txBox="1"/>
          <p:nvPr/>
        </p:nvSpPr>
        <p:spPr>
          <a:xfrm>
            <a:off x="755576" y="6019583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les produits de casse n’étaient pas rangés</a:t>
            </a:r>
          </a:p>
        </p:txBody>
      </p:sp>
    </p:spTree>
    <p:extLst>
      <p:ext uri="{BB962C8B-B14F-4D97-AF65-F5344CB8AC3E}">
        <p14:creationId xmlns:p14="http://schemas.microsoft.com/office/powerpoint/2010/main" val="49530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949280"/>
            <a:ext cx="7488832" cy="86979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Absence de la date d’ouverture pour les produits de la charcuterie entamés.</a:t>
            </a:r>
          </a:p>
        </p:txBody>
      </p:sp>
      <p:pic>
        <p:nvPicPr>
          <p:cNvPr id="5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43" y="1325266"/>
            <a:ext cx="3382565" cy="451008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8" y="1340768"/>
            <a:ext cx="3219822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57" y="1628800"/>
            <a:ext cx="2789858" cy="3888432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" y="742478"/>
            <a:ext cx="3147814" cy="4197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48984"/>
            <a:ext cx="2805521" cy="3356279"/>
          </a:xfrm>
          <a:prstGeom prst="rect">
            <a:avLst/>
          </a:prstGeom>
        </p:spPr>
      </p:pic>
      <p:sp>
        <p:nvSpPr>
          <p:cNvPr id="6" name="ZoneTexte 4"/>
          <p:cNvSpPr txBox="1"/>
          <p:nvPr/>
        </p:nvSpPr>
        <p:spPr>
          <a:xfrm>
            <a:off x="755576" y="6019583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le rangement est insatisfaisant vue l’étroitesse des locaux</a:t>
            </a:r>
          </a:p>
        </p:txBody>
      </p:sp>
    </p:spTree>
    <p:extLst>
      <p:ext uri="{BB962C8B-B14F-4D97-AF65-F5344CB8AC3E}">
        <p14:creationId xmlns:p14="http://schemas.microsoft.com/office/powerpoint/2010/main" val="1216916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80121"/>
            <a:ext cx="4824536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59130"/>
            <a:ext cx="3851920" cy="41310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6019583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Réserve: le rangement est insatisfaisant vue l’étroitesse des locaux</a:t>
            </a:r>
          </a:p>
        </p:txBody>
      </p:sp>
    </p:spTree>
    <p:extLst>
      <p:ext uri="{BB962C8B-B14F-4D97-AF65-F5344CB8AC3E}">
        <p14:creationId xmlns:p14="http://schemas.microsoft.com/office/powerpoint/2010/main" val="61586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4628"/>
            <a:ext cx="3382565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577349" cy="42210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6019583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DLC sur les sablés et de DF sur les </a:t>
            </a:r>
            <a:r>
              <a:rPr lang="fr-FR" b="1" dirty="0" err="1" smtClean="0">
                <a:solidFill>
                  <a:srgbClr val="0070C0"/>
                </a:solidFill>
              </a:rPr>
              <a:t>kaaks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4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528392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91" y="1340768"/>
            <a:ext cx="5052053" cy="37890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6019583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 rayon des surgelés n’était pas propre</a:t>
            </a:r>
          </a:p>
        </p:txBody>
      </p:sp>
    </p:spTree>
    <p:extLst>
      <p:ext uri="{BB962C8B-B14F-4D97-AF65-F5344CB8AC3E}">
        <p14:creationId xmlns:p14="http://schemas.microsoft.com/office/powerpoint/2010/main" val="113003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284"/>
            <a:ext cx="4518892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208766" cy="39330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6019583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fermeture des meuble ne permettait pas le maintien du froid</a:t>
            </a:r>
          </a:p>
        </p:txBody>
      </p:sp>
    </p:spTree>
    <p:extLst>
      <p:ext uri="{BB962C8B-B14F-4D97-AF65-F5344CB8AC3E}">
        <p14:creationId xmlns:p14="http://schemas.microsoft.com/office/powerpoint/2010/main" val="291547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1556792"/>
            <a:ext cx="5652120" cy="4239090"/>
          </a:xfrm>
          <a:prstGeom prst="rect">
            <a:avLst/>
          </a:prstGeom>
        </p:spPr>
      </p:pic>
      <p:sp>
        <p:nvSpPr>
          <p:cNvPr id="4" name="ZoneTexte 4"/>
          <p:cNvSpPr txBox="1"/>
          <p:nvPr/>
        </p:nvSpPr>
        <p:spPr>
          <a:xfrm>
            <a:off x="755576" y="6019583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Flag: les morceaux de potiron exposés n’étaient pas identifiés</a:t>
            </a:r>
          </a:p>
        </p:txBody>
      </p:sp>
    </p:spTree>
    <p:extLst>
      <p:ext uri="{BB962C8B-B14F-4D97-AF65-F5344CB8AC3E}">
        <p14:creationId xmlns:p14="http://schemas.microsoft.com/office/powerpoint/2010/main" val="3631292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  <p:sp>
        <p:nvSpPr>
          <p:cNvPr id="4" name="ZoneTexte 4"/>
          <p:cNvSpPr txBox="1"/>
          <p:nvPr/>
        </p:nvSpPr>
        <p:spPr>
          <a:xfrm>
            <a:off x="755576" y="6019583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Droguerie: les étagères deviennent rouillés</a:t>
            </a:r>
          </a:p>
        </p:txBody>
      </p:sp>
    </p:spTree>
    <p:extLst>
      <p:ext uri="{BB962C8B-B14F-4D97-AF65-F5344CB8AC3E}">
        <p14:creationId xmlns:p14="http://schemas.microsoft.com/office/powerpoint/2010/main" val="252510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877272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0070C0"/>
                </a:solidFill>
              </a:rPr>
              <a:t>Les lampes de certains rayons (charcuterie, poissonnerie…) n’étaient pas fonctionnelles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0" y="1473692"/>
            <a:ext cx="3816424" cy="4331835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52" y="1357886"/>
            <a:ext cx="3744968" cy="433183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83568" y="1729017"/>
            <a:ext cx="1224136" cy="179478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43808" y="2777043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012160" y="1916832"/>
            <a:ext cx="1584176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6019583"/>
            <a:ext cx="7488832" cy="45429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La zone derrière le meuble d’exposition des jus n’était pas propre.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61" y="1268760"/>
            <a:ext cx="3382565" cy="4510087"/>
          </a:xfrm>
        </p:spPr>
      </p:pic>
    </p:spTree>
    <p:extLst>
      <p:ext uri="{BB962C8B-B14F-4D97-AF65-F5344CB8AC3E}">
        <p14:creationId xmlns:p14="http://schemas.microsoft.com/office/powerpoint/2010/main" val="26486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6359084"/>
            <a:ext cx="7488832" cy="45429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Accumulation des salissures en dessous de monte charges.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3996597" cy="299744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4657"/>
            <a:ext cx="37058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6019583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Charcuteries: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Utilisation de produits de nettoyage ménagers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1323759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805264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Développement de rouille sur les grilles de soufflage du meuble. Plancher du meuble écaillé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4844"/>
            <a:ext cx="4283968" cy="32129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10" y="1628800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805264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L’égouttoir n’était pas propre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poignées du rôtissoire étaient démontées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3" y="1318377"/>
            <a:ext cx="3273828" cy="43651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18377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971600" y="6237312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utilisation de papier libre pour la traçabilité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12" y="1412776"/>
            <a:ext cx="42832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11966</TotalTime>
  <Words>301</Words>
  <Application>Microsoft Office PowerPoint</Application>
  <PresentationFormat>Affichage à l'écran (4:3)</PresentationFormat>
  <Paragraphs>40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277</cp:revision>
  <cp:lastPrinted>2016-02-08T19:41:58Z</cp:lastPrinted>
  <dcterms:created xsi:type="dcterms:W3CDTF">2014-03-07T09:21:22Z</dcterms:created>
  <dcterms:modified xsi:type="dcterms:W3CDTF">2017-06-03T08:17:10Z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1241844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