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12"/>
  </p:notesMasterIdLst>
  <p:handoutMasterIdLst>
    <p:handoutMasterId r:id="rId13"/>
  </p:handoutMasterIdLst>
  <p:sldIdLst>
    <p:sldId id="268" r:id="rId3"/>
    <p:sldId id="351" r:id="rId4"/>
    <p:sldId id="352" r:id="rId5"/>
    <p:sldId id="353" r:id="rId6"/>
    <p:sldId id="358" r:id="rId7"/>
    <p:sldId id="354" r:id="rId8"/>
    <p:sldId id="355" r:id="rId9"/>
    <p:sldId id="356" r:id="rId10"/>
    <p:sldId id="359" r:id="rId11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434" autoAdjust="0"/>
  </p:normalViewPr>
  <p:slideViewPr>
    <p:cSldViewPr>
      <p:cViewPr varScale="1">
        <p:scale>
          <a:sx n="111" d="100"/>
          <a:sy n="111" d="100"/>
        </p:scale>
        <p:origin x="161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928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22/03/2017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22/03/2017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pPr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62537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Boumhal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dirty="0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Bizerte</a:t>
            </a:r>
            <a:endParaRPr lang="fr-FR" altLang="fr-FR" kern="0" baseline="0" dirty="0" smtClean="0"/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2.xml.rels><?xml version="1.0" encoding="UTF-8" standalone="yes" ?><Relationships xmlns="http://schemas.openxmlformats.org/package/2006/relationships"><Relationship Id="rId2" Target="../media/image5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2" Target="../media/image6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3" Target="../media/image8.jpeg" Type="http://schemas.openxmlformats.org/officeDocument/2006/relationships/image"/><Relationship Id="rId2" Target="../media/image7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2" Target="../media/image9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2" Target="../media/image10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2" Target="../media/image11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2" Target="../media/image12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2" Target="../media/image13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Bizerte</a:t>
            </a:r>
          </a:p>
        </p:txBody>
      </p:sp>
      <p:sp>
        <p:nvSpPr>
          <p:cNvPr id="5" name="Rectangle 4"/>
          <p:cNvSpPr/>
          <p:nvPr/>
        </p:nvSpPr>
        <p:spPr>
          <a:xfrm>
            <a:off x="788153" y="5733256"/>
            <a:ext cx="2137125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>
                <a:solidFill>
                  <a:srgbClr val="000000"/>
                </a:solidFill>
              </a:rPr>
              <a:t>Le </a:t>
            </a:r>
            <a:r>
              <a:rPr lang="fr-FR" sz="2000" b="1" dirty="0" smtClean="0">
                <a:solidFill>
                  <a:srgbClr val="000000"/>
                </a:solidFill>
              </a:rPr>
              <a:t>15 Mars 2017</a:t>
            </a:r>
            <a:endParaRPr lang="fr-FR" sz="24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652757" y="5633550"/>
            <a:ext cx="2398413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340768"/>
            <a:ext cx="60960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4"/>
          <p:cNvSpPr txBox="1"/>
          <p:nvPr/>
        </p:nvSpPr>
        <p:spPr>
          <a:xfrm>
            <a:off x="971600" y="6185243"/>
            <a:ext cx="748883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Développement de rouille sur le revêtement mural de la fabrique de glace</a:t>
            </a:r>
          </a:p>
        </p:txBody>
      </p:sp>
    </p:spTree>
    <p:extLst>
      <p:ext uri="{BB962C8B-B14F-4D97-AF65-F5344CB8AC3E}">
        <p14:creationId xmlns:p14="http://schemas.microsoft.com/office/powerpoint/2010/main" val="3608088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223" y="1412776"/>
            <a:ext cx="60960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4"/>
          <p:cNvSpPr txBox="1"/>
          <p:nvPr/>
        </p:nvSpPr>
        <p:spPr>
          <a:xfrm>
            <a:off x="971600" y="6185243"/>
            <a:ext cx="748883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manque de glaçage des produits sur l’étal</a:t>
            </a:r>
          </a:p>
        </p:txBody>
      </p:sp>
    </p:spTree>
    <p:extLst>
      <p:ext uri="{BB962C8B-B14F-4D97-AF65-F5344CB8AC3E}">
        <p14:creationId xmlns:p14="http://schemas.microsoft.com/office/powerpoint/2010/main" val="844693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254210"/>
            <a:ext cx="3690156" cy="4920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0427" y="1226813"/>
            <a:ext cx="3690156" cy="4920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ZoneTexte 4"/>
          <p:cNvSpPr txBox="1"/>
          <p:nvPr/>
        </p:nvSpPr>
        <p:spPr>
          <a:xfrm>
            <a:off x="12536" y="6240952"/>
            <a:ext cx="9144000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err="1" smtClean="0">
                <a:solidFill>
                  <a:srgbClr val="0070C0"/>
                </a:solidFill>
              </a:rPr>
              <a:t>Boul</a:t>
            </a:r>
            <a:r>
              <a:rPr lang="fr-FR" sz="1600" b="1" dirty="0" smtClean="0">
                <a:solidFill>
                  <a:srgbClr val="0070C0"/>
                </a:solidFill>
              </a:rPr>
              <a:t>/pat: deux produits différents portant le même nom de produit sable carré et la même composition  avec absence d’indication de </a:t>
            </a:r>
            <a:r>
              <a:rPr lang="fr-FR" sz="1600" b="1" dirty="0" err="1" smtClean="0">
                <a:solidFill>
                  <a:srgbClr val="0070C0"/>
                </a:solidFill>
              </a:rPr>
              <a:t>sesam</a:t>
            </a:r>
            <a:r>
              <a:rPr lang="fr-FR" sz="1600" b="1" dirty="0" smtClean="0">
                <a:solidFill>
                  <a:srgbClr val="0070C0"/>
                </a:solidFill>
              </a:rPr>
              <a:t> (allergène majeur) sur l’un des produits</a:t>
            </a:r>
          </a:p>
        </p:txBody>
      </p:sp>
      <p:sp>
        <p:nvSpPr>
          <p:cNvPr id="3" name="Ellipse 2"/>
          <p:cNvSpPr/>
          <p:nvPr/>
        </p:nvSpPr>
        <p:spPr>
          <a:xfrm>
            <a:off x="2528646" y="1226813"/>
            <a:ext cx="1395282" cy="834035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5796136" y="5229200"/>
            <a:ext cx="1395282" cy="834035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5940152" y="1379213"/>
            <a:ext cx="1395282" cy="834035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2703534" y="4653136"/>
            <a:ext cx="1395282" cy="834035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5832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381000"/>
            <a:ext cx="4572000" cy="609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971600" y="6185243"/>
            <a:ext cx="748883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manque de col de </a:t>
            </a:r>
            <a:r>
              <a:rPr lang="fr-FR" b="1" dirty="0" err="1" smtClean="0">
                <a:solidFill>
                  <a:srgbClr val="0070C0"/>
                </a:solidFill>
              </a:rPr>
              <a:t>cigne</a:t>
            </a:r>
            <a:r>
              <a:rPr lang="fr-FR" b="1" dirty="0" smtClean="0">
                <a:solidFill>
                  <a:srgbClr val="0070C0"/>
                </a:solidFill>
              </a:rPr>
              <a:t> pour le robinet de la plonge</a:t>
            </a:r>
          </a:p>
        </p:txBody>
      </p:sp>
    </p:spTree>
    <p:extLst>
      <p:ext uri="{BB962C8B-B14F-4D97-AF65-F5344CB8AC3E}">
        <p14:creationId xmlns:p14="http://schemas.microsoft.com/office/powerpoint/2010/main" val="1915417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381000"/>
            <a:ext cx="4572000" cy="609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971600" y="6292334"/>
            <a:ext cx="748883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la table d’exposition des produits panés est sale</a:t>
            </a:r>
          </a:p>
        </p:txBody>
      </p:sp>
    </p:spTree>
    <p:extLst>
      <p:ext uri="{BB962C8B-B14F-4D97-AF65-F5344CB8AC3E}">
        <p14:creationId xmlns:p14="http://schemas.microsoft.com/office/powerpoint/2010/main" val="180105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371126" y="480575"/>
            <a:ext cx="4689779" cy="6253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971600" y="6185243"/>
            <a:ext cx="748883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le panier de friture est usé avec risque de contamination des produits par un corps étranger</a:t>
            </a:r>
          </a:p>
        </p:txBody>
      </p:sp>
    </p:spTree>
    <p:extLst>
      <p:ext uri="{BB962C8B-B14F-4D97-AF65-F5344CB8AC3E}">
        <p14:creationId xmlns:p14="http://schemas.microsoft.com/office/powerpoint/2010/main" val="1439170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411761" y="506760"/>
            <a:ext cx="4572000" cy="609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971600" y="6185243"/>
            <a:ext cx="748883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les mêmes valeurs des paramètres d’exposition sont enregistrés tous les jours pour le poulet </a:t>
            </a:r>
            <a:r>
              <a:rPr lang="fr-FR" b="1" dirty="0" err="1" smtClean="0">
                <a:solidFill>
                  <a:srgbClr val="0070C0"/>
                </a:solidFill>
              </a:rPr>
              <a:t>roti</a:t>
            </a:r>
            <a:endParaRPr lang="fr-FR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2778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1992" y="1268760"/>
            <a:ext cx="60960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971600" y="6185243"/>
            <a:ext cx="748883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les grilles de reprise d’air sont couverts par du papier </a:t>
            </a:r>
            <a:r>
              <a:rPr lang="fr-FR" b="1" dirty="0" err="1" smtClean="0">
                <a:solidFill>
                  <a:srgbClr val="0070C0"/>
                </a:solidFill>
              </a:rPr>
              <a:t>aluminum</a:t>
            </a:r>
            <a:r>
              <a:rPr lang="fr-FR" b="1" dirty="0" smtClean="0">
                <a:solidFill>
                  <a:srgbClr val="0070C0"/>
                </a:solidFill>
              </a:rPr>
              <a:t> ce qui empêche la circulation de l’air</a:t>
            </a:r>
          </a:p>
        </p:txBody>
      </p:sp>
    </p:spTree>
    <p:extLst>
      <p:ext uri="{BB962C8B-B14F-4D97-AF65-F5344CB8AC3E}">
        <p14:creationId xmlns:p14="http://schemas.microsoft.com/office/powerpoint/2010/main" val="2956575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12069</TotalTime>
  <Words>144</Words>
  <Application>Microsoft Office PowerPoint</Application>
  <PresentationFormat>Affichage à l'écran (4:3)</PresentationFormat>
  <Paragraphs>13</Paragraphs>
  <Slides>9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9</vt:i4>
      </vt:variant>
    </vt:vector>
  </HeadingPairs>
  <TitlesOfParts>
    <vt:vector size="16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285</cp:revision>
  <cp:lastPrinted>2016-02-08T19:41:58Z</cp:lastPrinted>
  <dcterms:created xsi:type="dcterms:W3CDTF">2014-03-07T09:21:22Z</dcterms:created>
  <dcterms:modified xsi:type="dcterms:W3CDTF">2017-03-22T09:02:37Z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543527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