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268" r:id="rId3"/>
    <p:sldId id="287" r:id="rId4"/>
    <p:sldId id="270" r:id="rId5"/>
    <p:sldId id="291" r:id="rId6"/>
    <p:sldId id="292" r:id="rId7"/>
    <p:sldId id="277" r:id="rId8"/>
    <p:sldId id="280" r:id="rId9"/>
    <p:sldId id="286" r:id="rId10"/>
    <p:sldId id="293" r:id="rId11"/>
    <p:sldId id="294" r:id="rId12"/>
    <p:sldId id="289" r:id="rId13"/>
    <p:sldId id="295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2998" autoAdjust="0"/>
  </p:normalViewPr>
  <p:slideViewPr>
    <p:cSldViewPr>
      <p:cViewPr varScale="1">
        <p:scale>
          <a:sx n="114" d="100"/>
          <a:sy n="114" d="100"/>
        </p:scale>
        <p:origin x="9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Résidence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Gammarth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Béja 3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Béja 3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2512" y="5695364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25/10/2019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6822" y="5649197"/>
            <a:ext cx="239841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2736"/>
            <a:ext cx="4752528" cy="40351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9" y="2708920"/>
            <a:ext cx="4093610" cy="5011637"/>
          </a:xfrm>
          <a:prstGeom prst="rect">
            <a:avLst/>
          </a:prstGeom>
        </p:spPr>
      </p:pic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2040"/>
            <a:ext cx="4428492" cy="3744416"/>
          </a:xfrm>
        </p:spPr>
      </p:pic>
      <p:sp>
        <p:nvSpPr>
          <p:cNvPr id="6" name="ZoneTexte 5"/>
          <p:cNvSpPr txBox="1"/>
          <p:nvPr/>
        </p:nvSpPr>
        <p:spPr>
          <a:xfrm>
            <a:off x="4584578" y="4366456"/>
            <a:ext cx="4235893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Olives épices</a:t>
            </a:r>
            <a:r>
              <a:rPr lang="fr-FR" b="1" dirty="0" smtClean="0">
                <a:solidFill>
                  <a:srgbClr val="0070C0"/>
                </a:solidFill>
              </a:rPr>
              <a:t>: manque de DLC sur les étiquettes balance des produits GRANULA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140460" cy="5520614"/>
          </a:xfrm>
        </p:spPr>
      </p:pic>
      <p:sp>
        <p:nvSpPr>
          <p:cNvPr id="4" name="ZoneTexte 5"/>
          <p:cNvSpPr txBox="1"/>
          <p:nvPr/>
        </p:nvSpPr>
        <p:spPr>
          <a:xfrm>
            <a:off x="4752020" y="3284984"/>
            <a:ext cx="367240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0070C0"/>
                </a:solidFill>
              </a:rPr>
              <a:t>Boul</a:t>
            </a:r>
            <a:r>
              <a:rPr lang="fr-FR" b="1" u="sng" dirty="0" smtClean="0">
                <a:solidFill>
                  <a:srgbClr val="0070C0"/>
                </a:solidFill>
              </a:rPr>
              <a:t>/pat: </a:t>
            </a:r>
            <a:r>
              <a:rPr lang="fr-FR" b="1" dirty="0" smtClean="0">
                <a:solidFill>
                  <a:srgbClr val="0070C0"/>
                </a:solidFill>
              </a:rPr>
              <a:t>l’emballage du produit </a:t>
            </a:r>
            <a:r>
              <a:rPr lang="fr-FR" b="1" dirty="0" err="1" smtClean="0">
                <a:solidFill>
                  <a:srgbClr val="0070C0"/>
                </a:solidFill>
              </a:rPr>
              <a:t>griouch</a:t>
            </a:r>
            <a:r>
              <a:rPr lang="fr-FR" b="1" dirty="0" smtClean="0">
                <a:solidFill>
                  <a:srgbClr val="0070C0"/>
                </a:solidFill>
              </a:rPr>
              <a:t> du fournisseur </a:t>
            </a:r>
            <a:r>
              <a:rPr lang="fr-FR" b="1" dirty="0" err="1" smtClean="0">
                <a:solidFill>
                  <a:srgbClr val="0070C0"/>
                </a:solidFill>
              </a:rPr>
              <a:t>saada</a:t>
            </a:r>
            <a:r>
              <a:rPr lang="fr-FR" b="1" dirty="0" smtClean="0">
                <a:solidFill>
                  <a:srgbClr val="0070C0"/>
                </a:solidFill>
              </a:rPr>
              <a:t> n’est pas étanche: écoulement du sirop sur les étagères d’exposition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013449" cy="4510087"/>
          </a:xfrm>
        </p:spPr>
      </p:pic>
      <p:sp>
        <p:nvSpPr>
          <p:cNvPr id="4" name="ZoneTexte 5"/>
          <p:cNvSpPr txBox="1"/>
          <p:nvPr/>
        </p:nvSpPr>
        <p:spPr>
          <a:xfrm>
            <a:off x="1547663" y="5810072"/>
            <a:ext cx="601344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 sèche: </a:t>
            </a:r>
            <a:r>
              <a:rPr lang="fr-FR" b="1" dirty="0" smtClean="0">
                <a:solidFill>
                  <a:srgbClr val="0070C0"/>
                </a:solidFill>
              </a:rPr>
              <a:t>présence d’insectes volants autour des boites de conserves de tomates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4" name="ZoneTexte 5"/>
          <p:cNvSpPr txBox="1"/>
          <p:nvPr/>
        </p:nvSpPr>
        <p:spPr>
          <a:xfrm>
            <a:off x="1565275" y="6010549"/>
            <a:ext cx="601344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 : </a:t>
            </a:r>
            <a:r>
              <a:rPr lang="fr-FR" b="1" dirty="0" smtClean="0">
                <a:solidFill>
                  <a:srgbClr val="0070C0"/>
                </a:solidFill>
              </a:rPr>
              <a:t>la température à cœur de la viande hachée est élevée 13,1°(non conforme),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4752020" y="3284984"/>
            <a:ext cx="36724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 : </a:t>
            </a:r>
            <a:r>
              <a:rPr lang="fr-FR" b="1" dirty="0" smtClean="0">
                <a:solidFill>
                  <a:srgbClr val="0070C0"/>
                </a:solidFill>
              </a:rPr>
              <a:t>les planches de découpe sont fissurées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3105"/>
            <a:ext cx="3933185" cy="5244247"/>
          </a:xfrm>
        </p:spPr>
      </p:pic>
    </p:spTree>
    <p:extLst>
      <p:ext uri="{BB962C8B-B14F-4D97-AF65-F5344CB8AC3E}">
        <p14:creationId xmlns:p14="http://schemas.microsoft.com/office/powerpoint/2010/main" val="10099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  <p:sp>
        <p:nvSpPr>
          <p:cNvPr id="4" name="ZoneTexte 5"/>
          <p:cNvSpPr txBox="1"/>
          <p:nvPr/>
        </p:nvSpPr>
        <p:spPr>
          <a:xfrm>
            <a:off x="634434" y="6274186"/>
            <a:ext cx="74659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 : </a:t>
            </a:r>
            <a:r>
              <a:rPr lang="fr-FR" b="1" dirty="0" smtClean="0">
                <a:solidFill>
                  <a:srgbClr val="0070C0"/>
                </a:solidFill>
              </a:rPr>
              <a:t>fuite d’eau au niveau de la plonge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  <p:sp>
        <p:nvSpPr>
          <p:cNvPr id="4" name="ZoneTexte 5"/>
          <p:cNvSpPr txBox="1"/>
          <p:nvPr/>
        </p:nvSpPr>
        <p:spPr>
          <a:xfrm>
            <a:off x="634434" y="6274186"/>
            <a:ext cx="746595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 : </a:t>
            </a:r>
            <a:r>
              <a:rPr lang="fr-FR" b="1" dirty="0" smtClean="0">
                <a:solidFill>
                  <a:srgbClr val="0070C0"/>
                </a:solidFill>
              </a:rPr>
              <a:t>tomates et piments nettoyés et découpés depuis le 23/10/19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618402" cy="4824536"/>
          </a:xfrm>
        </p:spPr>
      </p:pic>
      <p:sp>
        <p:nvSpPr>
          <p:cNvPr id="4" name="ZoneTexte 5"/>
          <p:cNvSpPr txBox="1"/>
          <p:nvPr/>
        </p:nvSpPr>
        <p:spPr>
          <a:xfrm>
            <a:off x="634434" y="6274186"/>
            <a:ext cx="74659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 : </a:t>
            </a:r>
            <a:r>
              <a:rPr lang="fr-FR" b="1" dirty="0" smtClean="0">
                <a:solidFill>
                  <a:srgbClr val="0070C0"/>
                </a:solidFill>
              </a:rPr>
              <a:t>flexible démonté au niveau de la plonge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036" y="1292763"/>
            <a:ext cx="3600400" cy="48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1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8760"/>
            <a:ext cx="6096000" cy="4572000"/>
          </a:xfrm>
          <a:prstGeom prst="rect">
            <a:avLst/>
          </a:prstGeom>
        </p:spPr>
      </p:pic>
      <p:sp>
        <p:nvSpPr>
          <p:cNvPr id="7" name="ZoneTexte 5"/>
          <p:cNvSpPr txBox="1"/>
          <p:nvPr/>
        </p:nvSpPr>
        <p:spPr>
          <a:xfrm>
            <a:off x="1121786" y="6209955"/>
            <a:ext cx="690042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Chambre froide négative: </a:t>
            </a:r>
            <a:r>
              <a:rPr lang="fr-FR" b="1" dirty="0" smtClean="0">
                <a:solidFill>
                  <a:srgbClr val="0070C0"/>
                </a:solidFill>
              </a:rPr>
              <a:t>plinthe cassée et ébréchée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89381"/>
            <a:ext cx="4176464" cy="5568619"/>
          </a:xfrm>
        </p:spPr>
      </p:pic>
      <p:sp>
        <p:nvSpPr>
          <p:cNvPr id="4" name="ZoneTexte 5"/>
          <p:cNvSpPr txBox="1"/>
          <p:nvPr/>
        </p:nvSpPr>
        <p:spPr>
          <a:xfrm>
            <a:off x="4752020" y="3284984"/>
            <a:ext cx="36724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 trou au plafond juste au dessus  de la zone de stockage des épices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04456" cy="5472608"/>
          </a:xfrm>
        </p:spPr>
      </p:pic>
      <p:sp>
        <p:nvSpPr>
          <p:cNvPr id="5" name="ZoneTexte 4"/>
          <p:cNvSpPr txBox="1"/>
          <p:nvPr/>
        </p:nvSpPr>
        <p:spPr>
          <a:xfrm>
            <a:off x="4860033" y="3284984"/>
            <a:ext cx="39604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Olives épices</a:t>
            </a:r>
            <a:r>
              <a:rPr lang="fr-FR" b="1" dirty="0" smtClean="0">
                <a:solidFill>
                  <a:srgbClr val="0070C0"/>
                </a:solidFill>
              </a:rPr>
              <a:t>: nom du produit illisible sur les étiquettes balance du produit noix de cajou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40193</TotalTime>
  <Words>150</Words>
  <Application>Microsoft Office PowerPoint</Application>
  <PresentationFormat>Affichage à l'écran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513</cp:revision>
  <cp:lastPrinted>2016-02-08T19:41:58Z</cp:lastPrinted>
  <dcterms:created xsi:type="dcterms:W3CDTF">2014-03-07T09:21:22Z</dcterms:created>
  <dcterms:modified xsi:type="dcterms:W3CDTF">2019-11-04T10:25:59Z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9335536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