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408" r:id="rId4"/>
    <p:sldId id="409" r:id="rId5"/>
    <p:sldId id="418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17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67" autoAdjust="0"/>
  </p:normalViewPr>
  <p:slideViewPr>
    <p:cSldViewPr>
      <p:cViewPr varScale="1">
        <p:scale>
          <a:sx n="67" d="100"/>
          <a:sy n="67" d="100"/>
        </p:scale>
        <p:origin x="147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637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Résidence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Gammarth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Béja 3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Béja 3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8104" y="5978046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27 juillet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3484" y="5949280"/>
            <a:ext cx="24449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Mechlaoui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309320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presse carton: manque de rangement.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948" y="1556792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87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DF et DLC étaient illisibles sur un paquet de « salami traditionnel »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"/>
          <a:stretch/>
        </p:blipFill>
        <p:spPr>
          <a:xfrm>
            <a:off x="5940152" y="1302644"/>
            <a:ext cx="2808312" cy="31734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"/>
          <a:stretch/>
        </p:blipFill>
        <p:spPr>
          <a:xfrm>
            <a:off x="266435" y="1302644"/>
            <a:ext cx="5385685" cy="317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24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539552" y="5877272"/>
            <a:ext cx="813690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l’étiquetage de 6 boîtes de « harissa berbère, épices et saveurs) était non conformes, certains ingrédients étaient masqués de la part du fournisseur. 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"/>
          <a:stretch/>
        </p:blipFill>
        <p:spPr>
          <a:xfrm>
            <a:off x="4788024" y="1487003"/>
            <a:ext cx="3384376" cy="26642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"/>
          <a:stretch/>
        </p:blipFill>
        <p:spPr>
          <a:xfrm>
            <a:off x="755576" y="1487003"/>
            <a:ext cx="3024336" cy="428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29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6 boudins de charcuterie entamés étaient sans identification, la traçabilité ne peut être suivie à ce niveau.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"/>
          <a:stretch/>
        </p:blipFill>
        <p:spPr>
          <a:xfrm>
            <a:off x="5140063" y="2996952"/>
            <a:ext cx="3248362" cy="236939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"/>
          <a:stretch/>
        </p:blipFill>
        <p:spPr>
          <a:xfrm>
            <a:off x="107504" y="1164748"/>
            <a:ext cx="4816535" cy="240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3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deux poignées de la rôtissoire étaient endommagées, il y a un risque de brûlure directe.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" b="28"/>
          <a:stretch/>
        </p:blipFill>
        <p:spPr>
          <a:xfrm>
            <a:off x="1475656" y="1628800"/>
            <a:ext cx="6192688" cy="3715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323528" y="6167045"/>
            <a:ext cx="864096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b="1" dirty="0">
                <a:solidFill>
                  <a:srgbClr val="0070C0"/>
                </a:solidFill>
              </a:rPr>
              <a:t>l</a:t>
            </a:r>
            <a:r>
              <a:rPr lang="fr-FR" b="1" dirty="0" smtClean="0">
                <a:solidFill>
                  <a:srgbClr val="0070C0"/>
                </a:solidFill>
              </a:rPr>
              <a:t>es </a:t>
            </a:r>
            <a:r>
              <a:rPr lang="fr-FR" b="1" dirty="0">
                <a:solidFill>
                  <a:srgbClr val="0070C0"/>
                </a:solidFill>
              </a:rPr>
              <a:t>meubles d'exposition (pizzas + nuggets) manquaient de </a:t>
            </a:r>
            <a:r>
              <a:rPr lang="fr-FR" b="1" dirty="0" smtClean="0">
                <a:solidFill>
                  <a:srgbClr val="0070C0"/>
                </a:solidFill>
              </a:rPr>
              <a:t>protection. L'étanchéité </a:t>
            </a:r>
            <a:r>
              <a:rPr lang="fr-FR" b="1" dirty="0">
                <a:solidFill>
                  <a:srgbClr val="0070C0"/>
                </a:solidFill>
              </a:rPr>
              <a:t>du meuble froid </a:t>
            </a:r>
            <a:r>
              <a:rPr lang="fr-FR" b="1" dirty="0" smtClean="0">
                <a:solidFill>
                  <a:srgbClr val="0070C0"/>
                </a:solidFill>
              </a:rPr>
              <a:t>n’était pas assurée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55" r="28"/>
          <a:stretch/>
        </p:blipFill>
        <p:spPr>
          <a:xfrm>
            <a:off x="5635256" y="1309366"/>
            <a:ext cx="2818280" cy="427987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" b="49"/>
          <a:stretch/>
        </p:blipFill>
        <p:spPr>
          <a:xfrm>
            <a:off x="1331640" y="3573016"/>
            <a:ext cx="3219822" cy="238505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"/>
          <a:stretch/>
        </p:blipFill>
        <p:spPr>
          <a:xfrm>
            <a:off x="128042" y="1052736"/>
            <a:ext cx="4028458" cy="235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5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309320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exposition des abats sans égouttoirs.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11560" y="1243724"/>
            <a:ext cx="4176464" cy="332570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"/>
          <a:stretch/>
        </p:blipFill>
        <p:spPr>
          <a:xfrm>
            <a:off x="5528642" y="1268760"/>
            <a:ext cx="2859782" cy="33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29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la planche de découpe était usée, le rabotage de cet élément est nécessaire.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810962" y="1628800"/>
            <a:ext cx="5522075" cy="394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30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balisage des produits exposés était seulement en langue arabe.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995936" y="3356992"/>
            <a:ext cx="3312368" cy="258364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"/>
          <a:stretch/>
        </p:blipFill>
        <p:spPr>
          <a:xfrm>
            <a:off x="192981" y="1268760"/>
            <a:ext cx="3672408" cy="234901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"/>
          <a:stretch/>
        </p:blipFill>
        <p:spPr>
          <a:xfrm>
            <a:off x="6307658" y="1268760"/>
            <a:ext cx="2808312" cy="202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31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467208" y="6372036"/>
            <a:ext cx="792121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revêtement des sols était écaillé et crevassé à plusieurs niveaux.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" b="22"/>
          <a:stretch/>
        </p:blipFill>
        <p:spPr>
          <a:xfrm>
            <a:off x="323528" y="3645023"/>
            <a:ext cx="3384376" cy="23189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"/>
          <a:stretch/>
        </p:blipFill>
        <p:spPr>
          <a:xfrm>
            <a:off x="30907" y="1052484"/>
            <a:ext cx="5061098" cy="23765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319083" y="3257981"/>
            <a:ext cx="2322258" cy="309634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052736"/>
            <a:ext cx="3168688" cy="237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1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381328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PLS/PGC: entreposage des produits à même le sol.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59155" y="1387398"/>
            <a:ext cx="3751739" cy="20882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"/>
          <a:stretch/>
        </p:blipFill>
        <p:spPr>
          <a:xfrm>
            <a:off x="2771800" y="3663026"/>
            <a:ext cx="3350090" cy="257428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644008" y="1387398"/>
            <a:ext cx="3744416" cy="2106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3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39680</TotalTime>
  <Words>165</Words>
  <Application>Microsoft Office PowerPoint</Application>
  <PresentationFormat>Affichage à l'écran (4:3)</PresentationFormat>
  <Paragraphs>16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486</cp:revision>
  <cp:lastPrinted>2016-02-08T19:41:58Z</cp:lastPrinted>
  <dcterms:created xsi:type="dcterms:W3CDTF">2014-03-07T09:21:22Z</dcterms:created>
  <dcterms:modified xsi:type="dcterms:W3CDTF">2018-08-06T08:49:11Z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660891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