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6"/>
  </p:notesMasterIdLst>
  <p:handoutMasterIdLst>
    <p:handoutMasterId r:id="rId17"/>
  </p:handoutMasterIdLst>
  <p:sldIdLst>
    <p:sldId id="268" r:id="rId3"/>
    <p:sldId id="408" r:id="rId4"/>
    <p:sldId id="409" r:id="rId5"/>
    <p:sldId id="413" r:id="rId6"/>
    <p:sldId id="411" r:id="rId7"/>
    <p:sldId id="406" r:id="rId8"/>
    <p:sldId id="414" r:id="rId9"/>
    <p:sldId id="420" r:id="rId10"/>
    <p:sldId id="421" r:id="rId11"/>
    <p:sldId id="423" r:id="rId12"/>
    <p:sldId id="425" r:id="rId13"/>
    <p:sldId id="417" r:id="rId14"/>
    <p:sldId id="416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67" autoAdjust="0"/>
  </p:normalViewPr>
  <p:slideViewPr>
    <p:cSldViewPr>
      <p:cViewPr varScale="1">
        <p:scale>
          <a:sx n="67" d="100"/>
          <a:sy n="67" d="100"/>
        </p:scale>
        <p:origin x="147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Résidence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Gammarth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Béja 3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2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2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Béja 3 </a:t>
            </a:r>
          </a:p>
        </p:txBody>
      </p:sp>
      <p:sp>
        <p:nvSpPr>
          <p:cNvPr id="5" name="Rectangle 4"/>
          <p:cNvSpPr/>
          <p:nvPr/>
        </p:nvSpPr>
        <p:spPr>
          <a:xfrm>
            <a:off x="1195009" y="5978046"/>
            <a:ext cx="187262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30 avril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53479" y="5724129"/>
            <a:ext cx="3567002" cy="95615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 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&amp; M. </a:t>
            </a:r>
            <a:r>
              <a:rPr lang="fr-FR" sz="2000" b="1" dirty="0" err="1" smtClean="0">
                <a:solidFill>
                  <a:srgbClr val="000000"/>
                </a:solidFill>
              </a:rPr>
              <a:t>Souhaiel</a:t>
            </a:r>
            <a:r>
              <a:rPr lang="fr-FR" sz="2000" b="1" dirty="0" smtClean="0">
                <a:solidFill>
                  <a:srgbClr val="000000"/>
                </a:solidFill>
              </a:rPr>
              <a:t> DHAOUI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5805264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au meuble surgelé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84784"/>
            <a:ext cx="7416824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55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La DF et DLUO des paquets de pois chiche ‘Tanit le jardin’ sont illisibles et effacés.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5996" y="1340768"/>
            <a:ext cx="3924436" cy="43204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340768"/>
            <a:ext cx="3672408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35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237312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réception: Manque d’étanchéité de la porte de réception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340768"/>
            <a:ext cx="7128792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99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63588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réception: présence de fuite d’eau à partir du système de drainage des eaux de la poissonnerie placé au plafond.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588" y="1340768"/>
            <a:ext cx="7524836" cy="4536504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1403648" y="2060848"/>
            <a:ext cx="432048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6228184" y="2060848"/>
            <a:ext cx="432048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9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5805264"/>
            <a:ext cx="763284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Fromage/charcuterie: Rejet des fromages dans </a:t>
            </a:r>
            <a:r>
              <a:rPr lang="fr-FR" b="1" dirty="0" smtClean="0">
                <a:solidFill>
                  <a:srgbClr val="0070C0"/>
                </a:solidFill>
              </a:rPr>
              <a:t>la poubelle </a:t>
            </a:r>
            <a:r>
              <a:rPr lang="fr-FR" b="1" dirty="0" smtClean="0">
                <a:solidFill>
                  <a:srgbClr val="0070C0"/>
                </a:solidFill>
              </a:rPr>
              <a:t>ayant une DLC non expirée sur l’étiquette UHD (DE 29/04/2018 &amp; DLC 06/05/2018)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76458"/>
            <a:ext cx="4536504" cy="430339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1268760"/>
            <a:ext cx="3707904" cy="4311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53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1081" y="5877272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Fromage/charcuterie: réemballe de plusieurs morceaux de fromage (ex. Edam rouge)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268761"/>
            <a:ext cx="3763085" cy="446449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1268760"/>
            <a:ext cx="4507003" cy="446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61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165304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d’exposition est partiellement protégé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340768"/>
            <a:ext cx="756084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99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309320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Boucherie: Manque de traçabilité le 27 &amp; 28/04/2018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5996" y="1412776"/>
            <a:ext cx="3996444" cy="47525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395536" y="1412776"/>
            <a:ext cx="4032448" cy="4752528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971600" y="1412776"/>
            <a:ext cx="648072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860032" y="1412776"/>
            <a:ext cx="648072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198441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9803" y="6237312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Présence de givre dans le meuble froid négatif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228142" cy="47525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944" y="1348184"/>
            <a:ext cx="4379979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04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50479" y="6093296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état de fraicheur insatisfaisant des pommes de terre exposés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6"/>
            <a:ext cx="7416824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36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 revêtement du sol de la chambre froide négative est crevassé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727280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13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21288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Pâtisserie: La liste des ingrédients du pain allégé en sel présentée par UHD n’est pas identique à celle du fournisseur.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467544" y="1196752"/>
            <a:ext cx="4397811" cy="469491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5004048" y="1194572"/>
            <a:ext cx="3816425" cy="469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4980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38765</TotalTime>
  <Words>189</Words>
  <Application>Microsoft Office PowerPoint</Application>
  <PresentationFormat>Affichage à l'écran (4:3)</PresentationFormat>
  <Paragraphs>17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470</cp:revision>
  <cp:lastPrinted>2016-02-08T19:41:58Z</cp:lastPrinted>
  <dcterms:created xsi:type="dcterms:W3CDTF">2014-03-07T09:21:22Z</dcterms:created>
  <dcterms:modified xsi:type="dcterms:W3CDTF">2018-05-15T15:23:07Z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771150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