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6"/>
  </p:notesMasterIdLst>
  <p:handoutMasterIdLst>
    <p:handoutMasterId r:id="rId17"/>
  </p:handoutMasterIdLst>
  <p:sldIdLst>
    <p:sldId id="268" r:id="rId3"/>
    <p:sldId id="405" r:id="rId4"/>
    <p:sldId id="406" r:id="rId5"/>
    <p:sldId id="414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4" r:id="rId14"/>
    <p:sldId id="423" r:id="rId1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Résidence</a:t>
            </a:r>
            <a:r>
              <a:rPr lang="fr-FR" altLang="fr-FR" kern="0" baseline="0" dirty="0" smtClean="0"/>
              <a:t> </a:t>
            </a:r>
            <a:r>
              <a:rPr lang="fr-FR" altLang="fr-FR" kern="0" baseline="0" dirty="0" err="1" smtClean="0"/>
              <a:t>Gammarth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Béja 3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Béja 3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2799" y="5978046"/>
            <a:ext cx="209704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21 février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5724129"/>
            <a:ext cx="2489785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Mejed</a:t>
            </a:r>
            <a:r>
              <a:rPr lang="fr-FR" sz="2000" b="1" dirty="0" smtClean="0">
                <a:solidFill>
                  <a:srgbClr val="000000"/>
                </a:solidFill>
              </a:rPr>
              <a:t>  HENI</a:t>
            </a: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M.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/>
          <p:nvPr/>
        </p:nvSpPr>
        <p:spPr>
          <a:xfrm>
            <a:off x="971600" y="5332040"/>
            <a:ext cx="7200800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 et boulangerie: </a:t>
            </a:r>
            <a:r>
              <a:rPr lang="fr-FR" b="1" dirty="0">
                <a:solidFill>
                  <a:srgbClr val="0070C0"/>
                </a:solidFill>
              </a:rPr>
              <a:t>Les étiquettes des sablés de "La maison du boulanger" ne présentent pas l'indication de la </a:t>
            </a:r>
            <a:r>
              <a:rPr lang="fr-FR" b="1" dirty="0" smtClean="0">
                <a:solidFill>
                  <a:srgbClr val="0070C0"/>
                </a:solidFill>
              </a:rPr>
              <a:t>confiture.</a:t>
            </a: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Les étiquettes des pains tabouna cuits en groupe ne présentent pas la DLC.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20788"/>
            <a:ext cx="4320480" cy="3600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20788"/>
            <a:ext cx="313234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4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371950" cy="4416492"/>
          </a:xfrm>
          <a:prstGeom prst="rect">
            <a:avLst/>
          </a:prstGeom>
        </p:spPr>
      </p:pic>
      <p:sp>
        <p:nvSpPr>
          <p:cNvPr id="4" name="ZoneTexte 5"/>
          <p:cNvSpPr txBox="1"/>
          <p:nvPr/>
        </p:nvSpPr>
        <p:spPr>
          <a:xfrm>
            <a:off x="827584" y="6021288"/>
            <a:ext cx="72008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et épices</a:t>
            </a:r>
            <a:r>
              <a:rPr lang="fr-FR" b="1" dirty="0">
                <a:solidFill>
                  <a:srgbClr val="0070C0"/>
                </a:solidFill>
              </a:rPr>
              <a:t>: Les caisses de légumes étaient entreposées sur les seaux des condiments.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88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744416" cy="42484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9"/>
            <a:ext cx="3435846" cy="4248472"/>
          </a:xfrm>
          <a:prstGeom prst="rect">
            <a:avLst/>
          </a:prstGeom>
        </p:spPr>
      </p:pic>
      <p:sp>
        <p:nvSpPr>
          <p:cNvPr id="5" name="ZoneTexte 5"/>
          <p:cNvSpPr txBox="1"/>
          <p:nvPr/>
        </p:nvSpPr>
        <p:spPr>
          <a:xfrm>
            <a:off x="899592" y="5877272"/>
            <a:ext cx="72008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Zone de stockage: Renforcer le nettoyage.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Réparer la tôle en aluminium à </a:t>
            </a:r>
            <a:r>
              <a:rPr lang="fr-FR" b="1" dirty="0" smtClean="0">
                <a:solidFill>
                  <a:srgbClr val="0070C0"/>
                </a:solidFill>
              </a:rPr>
              <a:t>l’entrée du </a:t>
            </a:r>
            <a:r>
              <a:rPr lang="fr-FR" b="1" dirty="0" smtClean="0">
                <a:solidFill>
                  <a:srgbClr val="0070C0"/>
                </a:solidFill>
              </a:rPr>
              <a:t>monte charge. </a:t>
            </a:r>
          </a:p>
        </p:txBody>
      </p:sp>
    </p:spTree>
    <p:extLst>
      <p:ext uri="{BB962C8B-B14F-4D97-AF65-F5344CB8AC3E}">
        <p14:creationId xmlns:p14="http://schemas.microsoft.com/office/powerpoint/2010/main" val="4781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5310980" cy="4032919"/>
          </a:xfrm>
        </p:spPr>
      </p:pic>
      <p:sp>
        <p:nvSpPr>
          <p:cNvPr id="4" name="ZoneTexte 5"/>
          <p:cNvSpPr txBox="1"/>
          <p:nvPr/>
        </p:nvSpPr>
        <p:spPr>
          <a:xfrm>
            <a:off x="899592" y="5877272"/>
            <a:ext cx="72008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Stock: Suite au travaux réalisés au niveau du stock, </a:t>
            </a:r>
            <a:r>
              <a:rPr lang="fr-FR" b="1" dirty="0" smtClean="0">
                <a:solidFill>
                  <a:srgbClr val="0070C0"/>
                </a:solidFill>
              </a:rPr>
              <a:t>la grille d’aération </a:t>
            </a:r>
            <a:r>
              <a:rPr lang="fr-FR" b="1" dirty="0" smtClean="0">
                <a:solidFill>
                  <a:srgbClr val="0070C0"/>
                </a:solidFill>
              </a:rPr>
              <a:t>était </a:t>
            </a:r>
            <a:r>
              <a:rPr lang="fr-FR" b="1" dirty="0" smtClean="0">
                <a:solidFill>
                  <a:srgbClr val="0070C0"/>
                </a:solidFill>
              </a:rPr>
              <a:t>endommagée .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9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5805264"/>
            <a:ext cx="741682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L’étiquette n’est pas lisible. Veuillez renforcer le contrôle à la réception.</a:t>
            </a:r>
          </a:p>
          <a:p>
            <a:r>
              <a:rPr lang="fr-FR" b="1" dirty="0">
                <a:solidFill>
                  <a:srgbClr val="0070C0"/>
                </a:solidFill>
              </a:rPr>
              <a:t>Procéder à un rabotage du billot.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3168352" cy="41764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0218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/>
          <p:nvPr/>
        </p:nvSpPr>
        <p:spPr>
          <a:xfrm>
            <a:off x="1043608" y="5657671"/>
            <a:ext cx="712879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Rangement </a:t>
            </a:r>
            <a:r>
              <a:rPr lang="fr-FR" b="1" dirty="0" smtClean="0">
                <a:solidFill>
                  <a:srgbClr val="0070C0"/>
                </a:solidFill>
              </a:rPr>
              <a:t>d’un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blouson dans le </a:t>
            </a:r>
            <a:r>
              <a:rPr lang="fr-FR" b="1" dirty="0" smtClean="0">
                <a:solidFill>
                  <a:srgbClr val="0070C0"/>
                </a:solidFill>
              </a:rPr>
              <a:t>mélangeur </a:t>
            </a:r>
            <a:r>
              <a:rPr lang="fr-FR" b="1" dirty="0" smtClean="0">
                <a:solidFill>
                  <a:srgbClr val="0070C0"/>
                </a:solidFill>
              </a:rPr>
              <a:t>et port de montre et accessoires. Veuillez interdire ces pratiques.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3312368" cy="40461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81" y="1340768"/>
            <a:ext cx="3356105" cy="40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755576" y="4797152"/>
            <a:ext cx="331236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Les maquereaux exposées sur l’étale maquaient de fraicheur.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2" y="1340768"/>
            <a:ext cx="3039802" cy="29523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3803914" cy="2952328"/>
          </a:xfrm>
          <a:prstGeom prst="rect">
            <a:avLst/>
          </a:prstGeom>
        </p:spPr>
      </p:pic>
      <p:sp>
        <p:nvSpPr>
          <p:cNvPr id="7" name="ZoneTexte 5"/>
          <p:cNvSpPr txBox="1"/>
          <p:nvPr/>
        </p:nvSpPr>
        <p:spPr>
          <a:xfrm>
            <a:off x="4673756" y="4789618"/>
            <a:ext cx="331237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Les noms des produits frais sont seulement en français.</a:t>
            </a:r>
          </a:p>
        </p:txBody>
      </p:sp>
    </p:spTree>
    <p:extLst>
      <p:ext uri="{BB962C8B-B14F-4D97-AF65-F5344CB8AC3E}">
        <p14:creationId xmlns:p14="http://schemas.microsoft.com/office/powerpoint/2010/main" val="29344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755576" y="5949280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La grille du regard d’évacuation d’eau n’était pas au même niveau avec le sol.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5916149" cy="4437112"/>
          </a:xfrm>
          <a:prstGeom prst="rect">
            <a:avLst/>
          </a:prstGeom>
        </p:spPr>
      </p:pic>
      <p:sp>
        <p:nvSpPr>
          <p:cNvPr id="4" name="ZoneTexte 5"/>
          <p:cNvSpPr txBox="1"/>
          <p:nvPr/>
        </p:nvSpPr>
        <p:spPr>
          <a:xfrm>
            <a:off x="755576" y="5949280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</a:t>
            </a:r>
            <a:r>
              <a:rPr lang="fr-FR" b="1" dirty="0" smtClean="0">
                <a:solidFill>
                  <a:srgbClr val="0070C0"/>
                </a:solidFill>
              </a:rPr>
              <a:t>: Les DEIV sont proches des étales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5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/>
          <p:nvPr/>
        </p:nvSpPr>
        <p:spPr>
          <a:xfrm>
            <a:off x="755576" y="5949280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La résine du sol au niveau de la chambre froide était écaillée et présence d’un trous qui n’a pas était bien colmaté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723878" cy="40324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76" y="1340768"/>
            <a:ext cx="37523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0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4083918" cy="5445224"/>
          </a:xfrm>
          <a:prstGeom prst="rect">
            <a:avLst/>
          </a:prstGeom>
        </p:spPr>
      </p:pic>
      <p:sp>
        <p:nvSpPr>
          <p:cNvPr id="4" name="ZoneTexte 5"/>
          <p:cNvSpPr txBox="1"/>
          <p:nvPr/>
        </p:nvSpPr>
        <p:spPr>
          <a:xfrm>
            <a:off x="4932040" y="1844824"/>
            <a:ext cx="331236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</a:t>
            </a:r>
            <a:r>
              <a:rPr lang="fr-FR" b="1" dirty="0">
                <a:solidFill>
                  <a:srgbClr val="0070C0"/>
                </a:solidFill>
              </a:rPr>
              <a:t>: La </a:t>
            </a:r>
            <a:r>
              <a:rPr lang="fr-FR" b="1" dirty="0" smtClean="0">
                <a:solidFill>
                  <a:srgbClr val="0070C0"/>
                </a:solidFill>
              </a:rPr>
              <a:t>propreté </a:t>
            </a:r>
            <a:r>
              <a:rPr lang="fr-FR" b="1" dirty="0">
                <a:solidFill>
                  <a:srgbClr val="0070C0"/>
                </a:solidFill>
              </a:rPr>
              <a:t>des vitres de la rôtissoire n'était pas satisfaisante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poignée était démontée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3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344816" cy="4032448"/>
          </a:xfrm>
        </p:spPr>
      </p:pic>
      <p:sp>
        <p:nvSpPr>
          <p:cNvPr id="4" name="ZoneTexte 5"/>
          <p:cNvSpPr txBox="1"/>
          <p:nvPr/>
        </p:nvSpPr>
        <p:spPr>
          <a:xfrm>
            <a:off x="827584" y="6021288"/>
            <a:ext cx="72008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et épices</a:t>
            </a:r>
            <a:r>
              <a:rPr lang="fr-FR" b="1" dirty="0">
                <a:solidFill>
                  <a:srgbClr val="0070C0"/>
                </a:solidFill>
              </a:rPr>
              <a:t>: Plusieurs </a:t>
            </a:r>
            <a:r>
              <a:rPr lang="fr-FR" b="1" dirty="0" smtClean="0">
                <a:solidFill>
                  <a:srgbClr val="0070C0"/>
                </a:solidFill>
              </a:rPr>
              <a:t>récipients </a:t>
            </a:r>
            <a:r>
              <a:rPr lang="fr-FR" b="1" dirty="0">
                <a:solidFill>
                  <a:srgbClr val="0070C0"/>
                </a:solidFill>
              </a:rPr>
              <a:t>n'étaient pas </a:t>
            </a:r>
            <a:r>
              <a:rPr lang="fr-FR" b="1" dirty="0" smtClean="0">
                <a:solidFill>
                  <a:srgbClr val="0070C0"/>
                </a:solidFill>
              </a:rPr>
              <a:t>munis </a:t>
            </a:r>
            <a:r>
              <a:rPr lang="fr-FR" b="1" dirty="0">
                <a:solidFill>
                  <a:srgbClr val="0070C0"/>
                </a:solidFill>
              </a:rPr>
              <a:t>de </a:t>
            </a:r>
            <a:r>
              <a:rPr lang="fr-FR" b="1" dirty="0" smtClean="0">
                <a:solidFill>
                  <a:srgbClr val="0070C0"/>
                </a:solidFill>
              </a:rPr>
              <a:t>pelle.</a:t>
            </a:r>
          </a:p>
        </p:txBody>
      </p:sp>
    </p:spTree>
    <p:extLst>
      <p:ext uri="{BB962C8B-B14F-4D97-AF65-F5344CB8AC3E}">
        <p14:creationId xmlns:p14="http://schemas.microsoft.com/office/powerpoint/2010/main" val="2512134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38688</TotalTime>
  <Words>249</Words>
  <Application>Microsoft Office PowerPoint</Application>
  <PresentationFormat>Affichage à l'écran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Dr Mejed Heni-QLC</cp:lastModifiedBy>
  <cp:revision>458</cp:revision>
  <cp:lastPrinted>2016-02-08T19:41:58Z</cp:lastPrinted>
  <dcterms:created xsi:type="dcterms:W3CDTF">2014-03-07T09:21:22Z</dcterms:created>
  <dcterms:modified xsi:type="dcterms:W3CDTF">2018-02-23T15:38:34Z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942735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