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4"/>
  </p:notesMasterIdLst>
  <p:handoutMasterIdLst>
    <p:handoutMasterId r:id="rId15"/>
  </p:handoutMasterIdLst>
  <p:sldIdLst>
    <p:sldId id="268" r:id="rId3"/>
    <p:sldId id="408" r:id="rId4"/>
    <p:sldId id="409" r:id="rId5"/>
    <p:sldId id="410" r:id="rId6"/>
    <p:sldId id="411" r:id="rId7"/>
    <p:sldId id="412" r:id="rId8"/>
    <p:sldId id="413" r:id="rId9"/>
    <p:sldId id="414" r:id="rId10"/>
    <p:sldId id="415" r:id="rId11"/>
    <p:sldId id="416" r:id="rId12"/>
    <p:sldId id="417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2998" autoAdjust="0"/>
  </p:normalViewPr>
  <p:slideViewPr>
    <p:cSldViewPr>
      <p:cViewPr varScale="1">
        <p:scale>
          <a:sx n="74" d="100"/>
          <a:sy n="74" d="100"/>
        </p:scale>
        <p:origin x="17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23/11/2018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Résidence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Gammarth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Béja 3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Béja 3 </a:t>
            </a:r>
          </a:p>
        </p:txBody>
      </p:sp>
      <p:sp>
        <p:nvSpPr>
          <p:cNvPr id="5" name="Rectangle 4"/>
          <p:cNvSpPr/>
          <p:nvPr/>
        </p:nvSpPr>
        <p:spPr>
          <a:xfrm>
            <a:off x="986622" y="5978046"/>
            <a:ext cx="228940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 octobre 201</a:t>
            </a:r>
            <a:r>
              <a:rPr lang="fr-FR" b="1" dirty="0" smtClean="0">
                <a:solidFill>
                  <a:srgbClr val="000000"/>
                </a:solidFill>
              </a:rPr>
              <a:t>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58504" y="5949280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Développement de rouille au revêtement interne de la fabrique de glace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52550"/>
            <a:ext cx="7128791" cy="438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54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présence de piqûres de moisissures sur les portes étiquettes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descr="https://scontent.ftun4-1.fna.fbcdn.net/v/t1.15752-9/46510669_561414964329874_8089722303908151296_n.jpg?_nc_cat=102&amp;_nc_ht=scontent.ftun4-1.fna&amp;oh=5ff348b241b6fe946463502534fcff3d&amp;oe=5C7D75CB" id="6146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971600" y="1484784"/>
            <a:ext cx="7128792" cy="417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15061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les viandes casse sont jetées directement dans la poubelle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4-1.fna.fbcdn.net/v/t1.15752-9/46519772_364487744306073_8910158518842032128_n.jpg?_nc_cat=107&amp;_nc_ht=scontent.ftun4-1.fna&amp;oh=9c9da2134bb06efd2aeb4e83af773d2b&amp;oe=5C7E64C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7272808" cy="4237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53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 billot des volailles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 est fortement fissuré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52550"/>
            <a:ext cx="7200799" cy="415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23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panier friteuse souillé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4-1.fna.fbcdn.net/v/t1.15752-9/46510633_367348673836940_3237944181955493888_n.jpg?_nc_cat=108&amp;_nc_ht=scontent.ftun4-1.fna&amp;oh=dd1e2d812ff160214b53a7edeeae5c25&amp;oe=5C6763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54509"/>
            <a:ext cx="7200800" cy="452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38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grilles de la hotte sont sales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4-1.fna.fbcdn.net/v/t1.15752-9/46520514_275686359632161_6374246498267299840_n.jpg?_nc_cat=110&amp;_nc_ht=scontent.ftun4-1.fna&amp;oh=f18de50766b8d2b48b7ef806db155f26&amp;oe=5C6F78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39" y="1412776"/>
            <a:ext cx="7605385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116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91580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poignées de la rôtissoire sont démontées.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rôtissoire manque de propreté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4-1.fna.fbcdn.net/v/t1.15752-9/46502160_332085097588651_8666565681963073536_n.jpg?_nc_cat=110&amp;_nc_ht=scontent.ftun4-1.fna&amp;oh=d5d402708e2ee316a02628c90a0ddc9c&amp;oe=5CB224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412776"/>
            <a:ext cx="2916324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412776"/>
            <a:ext cx="439248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0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état de fraicheur des pommes de terre insatisfaisant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056784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79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Carrelage du stand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52550"/>
            <a:ext cx="7344815" cy="4524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9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55576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Ecaillement du revêtement du sol de la CF.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4-1.fna.fbcdn.net/v/t1.15752-9/46510521_745744272430344_8413748324779163648_n.jpg?_nc_cat=100&amp;_nc_ht=scontent.ftun4-1.fna&amp;oh=7a5a3c63e20650d97dff2b2b3a4dab3b&amp;oe=5CACD4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7416824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3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39818</TotalTime>
  <Words>114</Words>
  <Application>Microsoft Office PowerPoint</Application>
  <PresentationFormat>Affichage à l'écran (4:3)</PresentationFormat>
  <Paragraphs>15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490</cp:revision>
  <cp:lastPrinted>2016-02-08T19:41:58Z</cp:lastPrinted>
  <dcterms:created xsi:type="dcterms:W3CDTF">2014-03-07T09:21:22Z</dcterms:created>
  <dcterms:modified xsi:type="dcterms:W3CDTF">2018-11-23T13:30:43Z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453789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