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handoutMasterIdLst>
    <p:handoutMasterId r:id="rId12"/>
  </p:handoutMasterIdLst>
  <p:sldIdLst>
    <p:sldId id="268" r:id="rId3"/>
    <p:sldId id="405" r:id="rId4"/>
    <p:sldId id="406" r:id="rId5"/>
    <p:sldId id="412" r:id="rId6"/>
    <p:sldId id="413" r:id="rId7"/>
    <p:sldId id="414" r:id="rId8"/>
    <p:sldId id="415" r:id="rId9"/>
    <p:sldId id="416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09/12/2017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769" y="5978046"/>
            <a:ext cx="255711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17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7410" y="5978046"/>
            <a:ext cx="236314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2725195"/>
            <a:ext cx="327636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Lutte contre les nuisibles: exiger auprès du prestataire l’usage des portes appâts.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3788741" cy="4510087"/>
          </a:xfrm>
        </p:spPr>
      </p:pic>
    </p:spTree>
    <p:extLst>
      <p:ext uri="{BB962C8B-B14F-4D97-AF65-F5344CB8AC3E}">
        <p14:creationId xmlns:p14="http://schemas.microsoft.com/office/powerpoint/2010/main" val="191058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935596" y="5994401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Stand traiteur: Renforcer les opérations de nettoyage du regard d’évacuation des eaux usées.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</p:spTree>
    <p:extLst>
      <p:ext uri="{BB962C8B-B14F-4D97-AF65-F5344CB8AC3E}">
        <p14:creationId xmlns:p14="http://schemas.microsoft.com/office/powerpoint/2010/main" val="15784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755576" y="6208965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</a:t>
            </a:r>
            <a:r>
              <a:rPr lang="fr-FR" b="1" dirty="0">
                <a:solidFill>
                  <a:srgbClr val="0070C0"/>
                </a:solidFill>
              </a:rPr>
              <a:t>cuisson: </a:t>
            </a:r>
            <a:r>
              <a:rPr lang="fr-FR" b="1" dirty="0" smtClean="0">
                <a:solidFill>
                  <a:srgbClr val="0070C0"/>
                </a:solidFill>
              </a:rPr>
              <a:t>Décollement du revêtement du sol de la chambre froide.</a:t>
            </a:r>
          </a:p>
        </p:txBody>
      </p:sp>
    </p:spTree>
    <p:extLst>
      <p:ext uri="{BB962C8B-B14F-4D97-AF65-F5344CB8AC3E}">
        <p14:creationId xmlns:p14="http://schemas.microsoft.com/office/powerpoint/2010/main" val="29347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076773" cy="4510087"/>
          </a:xfrm>
        </p:spPr>
      </p:pic>
      <p:sp>
        <p:nvSpPr>
          <p:cNvPr id="4" name="ZoneTexte 5"/>
          <p:cNvSpPr txBox="1"/>
          <p:nvPr/>
        </p:nvSpPr>
        <p:spPr>
          <a:xfrm>
            <a:off x="755576" y="2725195"/>
            <a:ext cx="32763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Remplacer les plateaux endommagés.  </a:t>
            </a:r>
          </a:p>
        </p:txBody>
      </p:sp>
    </p:spTree>
    <p:extLst>
      <p:ext uri="{BB962C8B-B14F-4D97-AF65-F5344CB8AC3E}">
        <p14:creationId xmlns:p14="http://schemas.microsoft.com/office/powerpoint/2010/main" val="90754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755576" y="6208965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du meuble surgelé.</a:t>
            </a:r>
          </a:p>
        </p:txBody>
      </p:sp>
    </p:spTree>
    <p:extLst>
      <p:ext uri="{BB962C8B-B14F-4D97-AF65-F5344CB8AC3E}">
        <p14:creationId xmlns:p14="http://schemas.microsoft.com/office/powerpoint/2010/main" val="293440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755576" y="6208965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colmater les trous siégeant au niveau du mur du linéaire poissonnerie.</a:t>
            </a:r>
          </a:p>
        </p:txBody>
      </p:sp>
    </p:spTree>
    <p:extLst>
      <p:ext uri="{BB962C8B-B14F-4D97-AF65-F5344CB8AC3E}">
        <p14:creationId xmlns:p14="http://schemas.microsoft.com/office/powerpoint/2010/main" val="116566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755576" y="6208965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Linéaire PLS: Présence de givre au linéaire et sur les denrées surgelées.</a:t>
            </a:r>
          </a:p>
        </p:txBody>
      </p:sp>
    </p:spTree>
    <p:extLst>
      <p:ext uri="{BB962C8B-B14F-4D97-AF65-F5344CB8AC3E}">
        <p14:creationId xmlns:p14="http://schemas.microsoft.com/office/powerpoint/2010/main" val="3973635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38607</TotalTime>
  <Words>102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442</cp:revision>
  <cp:lastPrinted>2016-02-08T19:41:58Z</cp:lastPrinted>
  <dcterms:created xsi:type="dcterms:W3CDTF">2014-03-07T09:21:22Z</dcterms:created>
  <dcterms:modified xsi:type="dcterms:W3CDTF">2017-12-09T09:16:45Z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942735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