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405" r:id="rId4"/>
    <p:sldId id="406" r:id="rId5"/>
    <p:sldId id="407" r:id="rId6"/>
    <p:sldId id="408" r:id="rId7"/>
    <p:sldId id="409" r:id="rId8"/>
    <p:sldId id="410" r:id="rId9"/>
    <p:sldId id="411" r:id="rId10"/>
    <p:sldId id="412" r:id="rId11"/>
    <p:sldId id="413" r:id="rId12"/>
    <p:sldId id="414" r:id="rId13"/>
    <p:sldId id="415" r:id="rId14"/>
    <p:sldId id="416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5773" y="5978046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16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87410" y="5978046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632848" cy="4294525"/>
          </a:xfrm>
        </p:spPr>
      </p:pic>
      <p:sp>
        <p:nvSpPr>
          <p:cNvPr id="4" name="ZoneTexte 5"/>
          <p:cNvSpPr txBox="1"/>
          <p:nvPr/>
        </p:nvSpPr>
        <p:spPr>
          <a:xfrm>
            <a:off x="804989" y="5805264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traiteur: </a:t>
            </a:r>
            <a:r>
              <a:rPr lang="fr-FR" b="1" dirty="0">
                <a:solidFill>
                  <a:srgbClr val="0070C0"/>
                </a:solidFill>
              </a:rPr>
              <a:t>la vérification </a:t>
            </a:r>
            <a:r>
              <a:rPr lang="fr-FR" b="1" dirty="0" smtClean="0">
                <a:solidFill>
                  <a:srgbClr val="0070C0"/>
                </a:solidFill>
              </a:rPr>
              <a:t>à la thermo sonde </a:t>
            </a:r>
            <a:r>
              <a:rPr lang="fr-FR" b="1" dirty="0">
                <a:solidFill>
                  <a:srgbClr val="0070C0"/>
                </a:solidFill>
              </a:rPr>
              <a:t>des températures </a:t>
            </a:r>
            <a:r>
              <a:rPr lang="fr-FR" b="1" dirty="0" smtClean="0">
                <a:solidFill>
                  <a:srgbClr val="0070C0"/>
                </a:solidFill>
              </a:rPr>
              <a:t>d’ambiance de la chambre froide et du meuble  ne </a:t>
            </a:r>
            <a:r>
              <a:rPr lang="fr-FR" b="1" dirty="0">
                <a:solidFill>
                  <a:srgbClr val="0070C0"/>
                </a:solidFill>
              </a:rPr>
              <a:t>sont réalisés au mois de juillet 2017.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818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711996" cy="4339057"/>
          </a:xfrm>
        </p:spPr>
      </p:pic>
      <p:sp>
        <p:nvSpPr>
          <p:cNvPr id="4" name="ZoneTexte 5"/>
          <p:cNvSpPr txBox="1"/>
          <p:nvPr/>
        </p:nvSpPr>
        <p:spPr>
          <a:xfrm>
            <a:off x="804989" y="5805264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Eviter le stockage des denrées alimentaires à même le sol au niveau de la réserve</a:t>
            </a:r>
          </a:p>
        </p:txBody>
      </p:sp>
    </p:spTree>
    <p:extLst>
      <p:ext uri="{BB962C8B-B14F-4D97-AF65-F5344CB8AC3E}">
        <p14:creationId xmlns:p14="http://schemas.microsoft.com/office/powerpoint/2010/main" val="3943960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5"/>
          <p:cNvSpPr txBox="1"/>
          <p:nvPr/>
        </p:nvSpPr>
        <p:spPr>
          <a:xfrm>
            <a:off x="755576" y="6211669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Traces de rouille au sol du stand</a:t>
            </a:r>
          </a:p>
        </p:txBody>
      </p:sp>
    </p:spTree>
    <p:extLst>
      <p:ext uri="{BB962C8B-B14F-4D97-AF65-F5344CB8AC3E}">
        <p14:creationId xmlns:p14="http://schemas.microsoft.com/office/powerpoint/2010/main" val="1745643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5"/>
          <p:cNvSpPr txBox="1"/>
          <p:nvPr/>
        </p:nvSpPr>
        <p:spPr>
          <a:xfrm>
            <a:off x="755576" y="6211669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Fuite d’eau au niveau du plafond de l’aire de réception.</a:t>
            </a:r>
          </a:p>
        </p:txBody>
      </p:sp>
    </p:spTree>
    <p:extLst>
      <p:ext uri="{BB962C8B-B14F-4D97-AF65-F5344CB8AC3E}">
        <p14:creationId xmlns:p14="http://schemas.microsoft.com/office/powerpoint/2010/main" val="128583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584013" cy="4267049"/>
          </a:xfrm>
        </p:spPr>
      </p:pic>
      <p:sp>
        <p:nvSpPr>
          <p:cNvPr id="4" name="ZoneTexte 5"/>
          <p:cNvSpPr txBox="1"/>
          <p:nvPr/>
        </p:nvSpPr>
        <p:spPr>
          <a:xfrm>
            <a:off x="935596" y="6021288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Surgelé PLS: Givre au niveau du meuble surgelé.  </a:t>
            </a:r>
          </a:p>
        </p:txBody>
      </p:sp>
    </p:spTree>
    <p:extLst>
      <p:ext uri="{BB962C8B-B14F-4D97-AF65-F5344CB8AC3E}">
        <p14:creationId xmlns:p14="http://schemas.microsoft.com/office/powerpoint/2010/main" val="191058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85" y="1412776"/>
            <a:ext cx="7456030" cy="4195041"/>
          </a:xfrm>
        </p:spPr>
      </p:pic>
      <p:sp>
        <p:nvSpPr>
          <p:cNvPr id="3" name="ZoneTexte 5"/>
          <p:cNvSpPr txBox="1"/>
          <p:nvPr/>
        </p:nvSpPr>
        <p:spPr>
          <a:xfrm>
            <a:off x="935596" y="5994401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produits laitiers: meuble de présentation des produits laitiers écaillé.  </a:t>
            </a:r>
          </a:p>
        </p:txBody>
      </p:sp>
    </p:spTree>
    <p:extLst>
      <p:ext uri="{BB962C8B-B14F-4D97-AF65-F5344CB8AC3E}">
        <p14:creationId xmlns:p14="http://schemas.microsoft.com/office/powerpoint/2010/main" val="15784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02" y="1484784"/>
            <a:ext cx="7711996" cy="4339057"/>
          </a:xfrm>
        </p:spPr>
      </p:pic>
      <p:sp>
        <p:nvSpPr>
          <p:cNvPr id="3" name="ZoneTexte 5"/>
          <p:cNvSpPr txBox="1"/>
          <p:nvPr/>
        </p:nvSpPr>
        <p:spPr>
          <a:xfrm>
            <a:off x="935596" y="5994401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olives/épices: Prévoir un meuble plus adapté pour le stockage des épices et fruits à coque.</a:t>
            </a:r>
          </a:p>
        </p:txBody>
      </p:sp>
    </p:spTree>
    <p:extLst>
      <p:ext uri="{BB962C8B-B14F-4D97-AF65-F5344CB8AC3E}">
        <p14:creationId xmlns:p14="http://schemas.microsoft.com/office/powerpoint/2010/main" val="35187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88" y="1268760"/>
            <a:ext cx="7417196" cy="4173191"/>
          </a:xfrm>
        </p:spPr>
      </p:pic>
      <p:sp>
        <p:nvSpPr>
          <p:cNvPr id="4" name="ZoneTexte 5"/>
          <p:cNvSpPr txBox="1"/>
          <p:nvPr/>
        </p:nvSpPr>
        <p:spPr>
          <a:xfrm>
            <a:off x="908840" y="5733256"/>
            <a:ext cx="727280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le suivi de température à cœur des produits présentés au linéaire et la vérification des températures à la thermosonde ne sont réalisés au mois de juillet 2017.</a:t>
            </a:r>
          </a:p>
        </p:txBody>
      </p:sp>
    </p:spTree>
    <p:extLst>
      <p:ext uri="{BB962C8B-B14F-4D97-AF65-F5344CB8AC3E}">
        <p14:creationId xmlns:p14="http://schemas.microsoft.com/office/powerpoint/2010/main" val="138894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5"/>
          <p:cNvSpPr txBox="1"/>
          <p:nvPr/>
        </p:nvSpPr>
        <p:spPr>
          <a:xfrm>
            <a:off x="755576" y="5995776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le suivi de température à cœur des produits présentés au linéaire n’est pas réalisée au mois d’août 2017.</a:t>
            </a:r>
          </a:p>
        </p:txBody>
      </p:sp>
    </p:spTree>
    <p:extLst>
      <p:ext uri="{BB962C8B-B14F-4D97-AF65-F5344CB8AC3E}">
        <p14:creationId xmlns:p14="http://schemas.microsoft.com/office/powerpoint/2010/main" val="379744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50865" y="-311417"/>
            <a:ext cx="4248472" cy="7552842"/>
          </a:xfrm>
        </p:spPr>
      </p:pic>
      <p:sp>
        <p:nvSpPr>
          <p:cNvPr id="4" name="ZoneTexte 5"/>
          <p:cNvSpPr txBox="1"/>
          <p:nvPr/>
        </p:nvSpPr>
        <p:spPr>
          <a:xfrm>
            <a:off x="698679" y="5805264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</a:t>
            </a:r>
            <a:r>
              <a:rPr lang="fr-FR" b="1" dirty="0">
                <a:solidFill>
                  <a:srgbClr val="0070C0"/>
                </a:solidFill>
              </a:rPr>
              <a:t>cuisson: la vérification </a:t>
            </a:r>
            <a:r>
              <a:rPr lang="fr-FR" b="1" dirty="0" smtClean="0">
                <a:solidFill>
                  <a:srgbClr val="0070C0"/>
                </a:solidFill>
              </a:rPr>
              <a:t>à la thermo sonde </a:t>
            </a:r>
            <a:r>
              <a:rPr lang="fr-FR" b="1" dirty="0">
                <a:solidFill>
                  <a:srgbClr val="0070C0"/>
                </a:solidFill>
              </a:rPr>
              <a:t>des températures </a:t>
            </a:r>
            <a:r>
              <a:rPr lang="fr-FR" b="1" dirty="0" smtClean="0">
                <a:solidFill>
                  <a:srgbClr val="0070C0"/>
                </a:solidFill>
              </a:rPr>
              <a:t>d’ambiance de la chambre froide et du linéaire ne </a:t>
            </a:r>
            <a:r>
              <a:rPr lang="fr-FR" b="1" dirty="0">
                <a:solidFill>
                  <a:srgbClr val="0070C0"/>
                </a:solidFill>
              </a:rPr>
              <a:t>sont réalisés au mois de juillet 2017.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01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456030" cy="4195041"/>
          </a:xfrm>
        </p:spPr>
      </p:pic>
      <p:sp>
        <p:nvSpPr>
          <p:cNvPr id="4" name="ZoneTexte 5"/>
          <p:cNvSpPr txBox="1"/>
          <p:nvPr/>
        </p:nvSpPr>
        <p:spPr>
          <a:xfrm>
            <a:off x="698679" y="5805264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</a:t>
            </a:r>
            <a:r>
              <a:rPr lang="fr-FR" b="1" dirty="0">
                <a:solidFill>
                  <a:srgbClr val="0070C0"/>
                </a:solidFill>
              </a:rPr>
              <a:t>cuisson: </a:t>
            </a:r>
            <a:r>
              <a:rPr lang="fr-FR" b="1" dirty="0" smtClean="0">
                <a:solidFill>
                  <a:srgbClr val="0070C0"/>
                </a:solidFill>
              </a:rPr>
              <a:t>Renforcer les opérations de nettoyage du four (surtout la partie externe).</a:t>
            </a:r>
          </a:p>
        </p:txBody>
      </p:sp>
    </p:spTree>
    <p:extLst>
      <p:ext uri="{BB962C8B-B14F-4D97-AF65-F5344CB8AC3E}">
        <p14:creationId xmlns:p14="http://schemas.microsoft.com/office/powerpoint/2010/main" val="3712867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</a:t>
            </a:r>
            <a:r>
              <a:rPr lang="fr-FR" b="1" dirty="0">
                <a:solidFill>
                  <a:srgbClr val="0070C0"/>
                </a:solidFill>
              </a:rPr>
              <a:t>cuisson: </a:t>
            </a:r>
            <a:r>
              <a:rPr lang="fr-FR" b="1" dirty="0" smtClean="0">
                <a:solidFill>
                  <a:srgbClr val="0070C0"/>
                </a:solidFill>
              </a:rPr>
              <a:t>Décollement du revêtement du sol de la chambre froide.</a:t>
            </a:r>
          </a:p>
        </p:txBody>
      </p:sp>
    </p:spTree>
    <p:extLst>
      <p:ext uri="{BB962C8B-B14F-4D97-AF65-F5344CB8AC3E}">
        <p14:creationId xmlns:p14="http://schemas.microsoft.com/office/powerpoint/2010/main" val="29347333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38597</TotalTime>
  <Words>238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440</cp:revision>
  <cp:lastPrinted>2016-02-08T19:41:58Z</cp:lastPrinted>
  <dcterms:created xsi:type="dcterms:W3CDTF">2014-03-07T09:21:22Z</dcterms:created>
  <dcterms:modified xsi:type="dcterms:W3CDTF">2017-08-22T12:07:47Z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635365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