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384" r:id="rId4"/>
    <p:sldId id="386" r:id="rId5"/>
    <p:sldId id="387" r:id="rId6"/>
    <p:sldId id="380" r:id="rId7"/>
    <p:sldId id="389" r:id="rId8"/>
    <p:sldId id="390" r:id="rId9"/>
    <p:sldId id="391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22258" y="5978046"/>
            <a:ext cx="181812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27 mars 201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453993"/>
            <a:ext cx="349486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BILEL HAMDI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056784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24998" y="6309320"/>
            <a:ext cx="729400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poignées du rôtissoire sont démontées</a:t>
            </a:r>
          </a:p>
        </p:txBody>
      </p:sp>
    </p:spTree>
    <p:extLst>
      <p:ext uri="{BB962C8B-B14F-4D97-AF65-F5344CB8AC3E}">
        <p14:creationId xmlns:p14="http://schemas.microsoft.com/office/powerpoint/2010/main" val="14135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6984776" cy="410492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99592" y="5949280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boucherie LS: la température de la viande hachée est élevée 10,3°C</a:t>
            </a:r>
          </a:p>
        </p:txBody>
      </p:sp>
    </p:spTree>
    <p:extLst>
      <p:ext uri="{BB962C8B-B14F-4D97-AF65-F5344CB8AC3E}">
        <p14:creationId xmlns:p14="http://schemas.microsoft.com/office/powerpoint/2010/main" val="39634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272808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971600" y="6237312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volaille LS: la température est élevée 7°C</a:t>
            </a:r>
          </a:p>
        </p:txBody>
      </p:sp>
    </p:spTree>
    <p:extLst>
      <p:ext uri="{BB962C8B-B14F-4D97-AF65-F5344CB8AC3E}">
        <p14:creationId xmlns:p14="http://schemas.microsoft.com/office/powerpoint/2010/main" val="175978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Meuble 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/ meuble charcuterie: la protection n’est pas optimale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5596" y="1484313"/>
            <a:ext cx="7164796" cy="417693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683568" y="1484313"/>
            <a:ext cx="1584176" cy="864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79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Les canaux d’évacuation des eaux usées sont souillés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976" y="1484784"/>
            <a:ext cx="7256427" cy="3888903"/>
          </a:xfrm>
        </p:spPr>
      </p:pic>
    </p:spTree>
    <p:extLst>
      <p:ext uri="{BB962C8B-B14F-4D97-AF65-F5344CB8AC3E}">
        <p14:creationId xmlns:p14="http://schemas.microsoft.com/office/powerpoint/2010/main" val="327182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188" y="1340768"/>
            <a:ext cx="3884612" cy="4392487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340769"/>
            <a:ext cx="3884613" cy="439248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935596" y="6021288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double étiquettes sur les crevettes surgelées</a:t>
            </a:r>
          </a:p>
        </p:txBody>
      </p:sp>
    </p:spTree>
    <p:extLst>
      <p:ext uri="{BB962C8B-B14F-4D97-AF65-F5344CB8AC3E}">
        <p14:creationId xmlns:p14="http://schemas.microsoft.com/office/powerpoint/2010/main" val="134834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188" y="1412776"/>
            <a:ext cx="3884612" cy="4392487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412777"/>
            <a:ext cx="3884613" cy="439248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Ecaillement du revêtement du meuble yaourt.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L’afficheur du meuble fromage est hors service</a:t>
            </a:r>
          </a:p>
        </p:txBody>
      </p:sp>
    </p:spTree>
    <p:extLst>
      <p:ext uri="{BB962C8B-B14F-4D97-AF65-F5344CB8AC3E}">
        <p14:creationId xmlns:p14="http://schemas.microsoft.com/office/powerpoint/2010/main" val="5179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37092</TotalTime>
  <Words>91</Words>
  <Application>Microsoft Office PowerPoint</Application>
  <PresentationFormat>Affichage à l'écran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420</cp:revision>
  <cp:lastPrinted>2016-02-08T19:41:58Z</cp:lastPrinted>
  <dcterms:created xsi:type="dcterms:W3CDTF">2014-03-07T09:21:22Z</dcterms:created>
  <dcterms:modified xsi:type="dcterms:W3CDTF">2017-04-04T09:16:52Z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354076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