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2"/>
  </p:notesMasterIdLst>
  <p:handoutMasterIdLst>
    <p:handoutMasterId r:id="rId33"/>
  </p:handoutMasterIdLst>
  <p:sldIdLst>
    <p:sldId id="268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17/07/2017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17/07/2017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1763902" y="581819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</a:t>
            </a:r>
            <a:r>
              <a:rPr lang="fr-FR" altLang="fr-FR" kern="0" baseline="0" dirty="0" smtClean="0"/>
              <a:t>marché La </a:t>
            </a:r>
            <a:r>
              <a:rPr lang="fr-FR" altLang="fr-FR" kern="0" baseline="0" dirty="0" err="1" smtClean="0"/>
              <a:t>Soukra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30084" y="285728"/>
            <a:ext cx="1218660" cy="1013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1916832"/>
            <a:ext cx="7488832" cy="24482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Hypermarché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916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/>
              <a:t>10/07/2017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8003" y="5452570"/>
            <a:ext cx="2398413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60032" y="3140968"/>
            <a:ext cx="36724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 : extracteur d’air sale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D:\hend 29 juin\HEND\uhd\carrefour\2017\juillet 17\Photos\IMG_20170710_101136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014192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3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60032" y="3140968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 : </a:t>
            </a:r>
            <a:r>
              <a:rPr lang="fr-FR" b="1" dirty="0">
                <a:solidFill>
                  <a:srgbClr val="0070C0"/>
                </a:solidFill>
              </a:rPr>
              <a:t>présence de fuite d’eau sous le linéaire réfrigéré légumes emballés</a:t>
            </a:r>
          </a:p>
        </p:txBody>
      </p:sp>
      <p:pic>
        <p:nvPicPr>
          <p:cNvPr id="10242" name="Picture 2" descr="D:\hend 29 juin\HEND\uhd\carrefour\2017\juillet 17\Photos\IMG_20170710_112823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960186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3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D:\hend 29 juin\HEND\uhd\carrefour\2017\juillet 17\Photos\IMG_20170710_11342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368256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648" y="6237312"/>
            <a:ext cx="64807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 : manque de tri des figues au linéaire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3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D:\hend 29 juin\HEND\uhd\carrefour\2017\juillet 17\Photos\IMG_20170710_113834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81" y="1340768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hend 29 juin\HEND\uhd\carrefour\2017\juillet 17\Photos\IMG_20170710_113747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6237312"/>
            <a:ext cx="80648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 : </a:t>
            </a:r>
            <a:r>
              <a:rPr lang="fr-FR" b="1" dirty="0">
                <a:solidFill>
                  <a:srgbClr val="0070C0"/>
                </a:solidFill>
              </a:rPr>
              <a:t>pois chiche trempé portant étiquette de kit couscous et poivron découpé portant étiquette pastèque découpé</a:t>
            </a:r>
          </a:p>
        </p:txBody>
      </p:sp>
    </p:spTree>
    <p:extLst>
      <p:ext uri="{BB962C8B-B14F-4D97-AF65-F5344CB8AC3E}">
        <p14:creationId xmlns:p14="http://schemas.microsoft.com/office/powerpoint/2010/main" val="36121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hend 29 juin\HEND\uhd\carrefour\2017\juillet 17\Photos\IMG_20170710_114054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50" y="1268760"/>
            <a:ext cx="3847976" cy="28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hend 29 juin\HEND\uhd\carrefour\2017\juillet 17\Photos\IMG_20170710_113919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0" y="1196753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hend 29 juin\HEND\uhd\carrefour\2017\juillet 17\Photos\IMG_20170710_114034 (Smal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0297"/>
            <a:ext cx="4384974" cy="32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6237312"/>
            <a:ext cx="80648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 : </a:t>
            </a:r>
            <a:r>
              <a:rPr lang="fr-FR" b="1" dirty="0">
                <a:solidFill>
                  <a:srgbClr val="0070C0"/>
                </a:solidFill>
              </a:rPr>
              <a:t>manque d’indication de DLC sur l’étiquette balance de certains jus fabriqués sur place et certains fruits découpés</a:t>
            </a:r>
          </a:p>
        </p:txBody>
      </p:sp>
    </p:spTree>
    <p:extLst>
      <p:ext uri="{BB962C8B-B14F-4D97-AF65-F5344CB8AC3E}">
        <p14:creationId xmlns:p14="http://schemas.microsoft.com/office/powerpoint/2010/main" val="18380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hend 29 juin\HEND\uhd\carrefour\2017\juillet 17\Photos\IMG_20170710_114601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410445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68044" y="3356992"/>
            <a:ext cx="35643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 : </a:t>
            </a:r>
            <a:r>
              <a:rPr lang="fr-FR" b="1" dirty="0">
                <a:solidFill>
                  <a:srgbClr val="0070C0"/>
                </a:solidFill>
              </a:rPr>
              <a:t>Manque col de </a:t>
            </a:r>
            <a:r>
              <a:rPr lang="fr-FR" b="1" dirty="0" err="1">
                <a:solidFill>
                  <a:srgbClr val="0070C0"/>
                </a:solidFill>
              </a:rPr>
              <a:t>cigne</a:t>
            </a:r>
            <a:r>
              <a:rPr lang="fr-FR" b="1" dirty="0">
                <a:solidFill>
                  <a:srgbClr val="0070C0"/>
                </a:solidFill>
              </a:rPr>
              <a:t> au poste lave main</a:t>
            </a:r>
          </a:p>
        </p:txBody>
      </p:sp>
    </p:spTree>
    <p:extLst>
      <p:ext uri="{BB962C8B-B14F-4D97-AF65-F5344CB8AC3E}">
        <p14:creationId xmlns:p14="http://schemas.microsoft.com/office/powerpoint/2010/main" val="146970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hend 29 juin\HEND\uhd\carrefour\2017\juillet 17\Photos\IMG_20170710_114606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0324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68044" y="3356992"/>
            <a:ext cx="356439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 : </a:t>
            </a:r>
            <a:r>
              <a:rPr lang="fr-FR" b="1" dirty="0">
                <a:solidFill>
                  <a:srgbClr val="0070C0"/>
                </a:solidFill>
              </a:rPr>
              <a:t>manque de pistolet pour la station de nettoyage</a:t>
            </a:r>
          </a:p>
        </p:txBody>
      </p:sp>
    </p:spTree>
    <p:extLst>
      <p:ext uri="{BB962C8B-B14F-4D97-AF65-F5344CB8AC3E}">
        <p14:creationId xmlns:p14="http://schemas.microsoft.com/office/powerpoint/2010/main" val="15325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hend 29 juin\HEND\uhd\carrefour\2017\juillet 17\Photos\IMG_20170710_114647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0324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88024" y="3356992"/>
            <a:ext cx="374441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 : </a:t>
            </a:r>
            <a:r>
              <a:rPr lang="fr-FR" b="1" dirty="0">
                <a:solidFill>
                  <a:srgbClr val="0070C0"/>
                </a:solidFill>
              </a:rPr>
              <a:t>la centrifugeuse est sale avec des traces de fruits ou légumes suite à la dernière utilisation</a:t>
            </a:r>
          </a:p>
        </p:txBody>
      </p:sp>
    </p:spTree>
    <p:extLst>
      <p:ext uri="{BB962C8B-B14F-4D97-AF65-F5344CB8AC3E}">
        <p14:creationId xmlns:p14="http://schemas.microsoft.com/office/powerpoint/2010/main" val="104062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hend 29 juin\HEND\uhd\carrefour\2017\juillet 17\Photos\IMG_20170710_114709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1701"/>
            <a:ext cx="5504160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hend 29 juin\HEND\uhd\carrefour\2017\juillet 17\Photos\IMG_20170710_114734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474132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6044952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Local découpe Fruits et légumes : traces de moisissures sur les branchements électriques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8434" name="Picture 2" descr="D:\hend 29 juin\HEND\uhd\carrefour\2017\juillet 17\Photos\IMG_20170710_115559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6044952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Local découpe Fruits et légumes : </a:t>
            </a:r>
            <a:r>
              <a:rPr lang="fr-FR" b="1" dirty="0">
                <a:solidFill>
                  <a:srgbClr val="0070C0"/>
                </a:solidFill>
              </a:rPr>
              <a:t>l’emplacement de la </a:t>
            </a:r>
            <a:r>
              <a:rPr lang="fr-FR" b="1" dirty="0" err="1">
                <a:solidFill>
                  <a:srgbClr val="0070C0"/>
                </a:solidFill>
              </a:rPr>
              <a:t>filmeuse</a:t>
            </a:r>
            <a:r>
              <a:rPr lang="fr-FR" b="1" dirty="0">
                <a:solidFill>
                  <a:srgbClr val="0070C0"/>
                </a:solidFill>
              </a:rPr>
              <a:t> sur la plonge présente un risque pour le </a:t>
            </a:r>
            <a:r>
              <a:rPr lang="fr-FR" b="1" dirty="0" smtClean="0">
                <a:solidFill>
                  <a:srgbClr val="0070C0"/>
                </a:solidFill>
              </a:rPr>
              <a:t>personnel (électrocution, incendie,…)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9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end 29 juin\HEND\uhd\carrefour\2017\juillet 17\Photos\IMG_20170710_080232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382565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7387" y="6013057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feuille de lame avec manche usé</a:t>
            </a:r>
          </a:p>
        </p:txBody>
      </p:sp>
    </p:spTree>
    <p:extLst>
      <p:ext uri="{BB962C8B-B14F-4D97-AF65-F5344CB8AC3E}">
        <p14:creationId xmlns:p14="http://schemas.microsoft.com/office/powerpoint/2010/main" val="41571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88024" y="3335131"/>
            <a:ext cx="37444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trou au niveau chambre froide yaourt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D:\hend 29 juin\HEND\uhd\carrefour\2017\juillet 17\Photos\IMG_20170710_151438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9331"/>
            <a:ext cx="4068198" cy="54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0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" y="1484784"/>
            <a:ext cx="7200064" cy="4051025"/>
          </a:xfrm>
        </p:spPr>
      </p:pic>
      <p:sp>
        <p:nvSpPr>
          <p:cNvPr id="3" name="ZoneTexte 2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Bac en plastique endommagé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2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Couvercle du </a:t>
            </a:r>
            <a:r>
              <a:rPr lang="fr-FR" b="1" dirty="0" err="1" smtClean="0">
                <a:solidFill>
                  <a:srgbClr val="0070C0"/>
                </a:solidFill>
              </a:rPr>
              <a:t>pasto</a:t>
            </a:r>
            <a:r>
              <a:rPr lang="fr-FR" b="1" dirty="0" smtClean="0">
                <a:solidFill>
                  <a:srgbClr val="0070C0"/>
                </a:solidFill>
              </a:rPr>
              <a:t> crème endommagé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3" name="ZoneTexte 2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accumulation de cadavres d’insectes dans le cache luminaire de la viennoiserie.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9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" y="1484784"/>
            <a:ext cx="7704861" cy="4335042"/>
          </a:xfrm>
        </p:spPr>
      </p:pic>
      <p:sp>
        <p:nvSpPr>
          <p:cNvPr id="3" name="ZoneTexte 2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Poubelle sans couvercle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5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9" y="1484313"/>
            <a:ext cx="4868861" cy="4510087"/>
          </a:xfrm>
        </p:spPr>
      </p:pic>
      <p:sp>
        <p:nvSpPr>
          <p:cNvPr id="6" name="ZoneTexte 2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</a:t>
            </a:r>
            <a:r>
              <a:rPr lang="fr-FR" b="1" dirty="0" err="1" smtClean="0">
                <a:solidFill>
                  <a:srgbClr val="0070C0"/>
                </a:solidFill>
              </a:rPr>
              <a:t>Déjeunette</a:t>
            </a:r>
            <a:r>
              <a:rPr lang="fr-FR" b="1" dirty="0" smtClean="0">
                <a:solidFill>
                  <a:srgbClr val="0070C0"/>
                </a:solidFill>
              </a:rPr>
              <a:t> emballée chaude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55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6" name="ZoneTexte 2"/>
          <p:cNvSpPr txBox="1"/>
          <p:nvPr/>
        </p:nvSpPr>
        <p:spPr>
          <a:xfrm>
            <a:off x="827952" y="6024877"/>
            <a:ext cx="72000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 / charcuterie: vitre de l’armoire est brisé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2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2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Revoir le problème de givre au niveau de la machine à glace.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6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2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Prévoir des palettes non endommagées pour le stockage du sucre.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9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2"/>
          <p:cNvSpPr txBox="1"/>
          <p:nvPr/>
        </p:nvSpPr>
        <p:spPr>
          <a:xfrm>
            <a:off x="827952" y="6024877"/>
            <a:ext cx="7200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Vestiaires hommes: Renforcer les actions de nettoyage au dessus </a:t>
            </a:r>
            <a:r>
              <a:rPr lang="fr-FR" b="1" smtClean="0">
                <a:solidFill>
                  <a:srgbClr val="0070C0"/>
                </a:solidFill>
              </a:rPr>
              <a:t>des casiers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6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D:\hend 29 juin\HEND\uhd\carrefour\2017\juillet 17\Photos\IMG_20170710_080408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69" y="1268760"/>
            <a:ext cx="3600399" cy="48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end 29 juin\HEND\uhd\carrefour\2017\juillet 17\Photos\IMG_20170710_080413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9" y="1397190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3634" y="6197723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</a:t>
            </a:r>
            <a:r>
              <a:rPr lang="fr-FR" b="1" dirty="0">
                <a:solidFill>
                  <a:srgbClr val="0070C0"/>
                </a:solidFill>
              </a:rPr>
              <a:t>poussoir et mélangeur sales suite au nettoyage réalisé la veille</a:t>
            </a:r>
          </a:p>
        </p:txBody>
      </p:sp>
      <p:sp>
        <p:nvSpPr>
          <p:cNvPr id="3" name="Ellipse 2"/>
          <p:cNvSpPr/>
          <p:nvPr/>
        </p:nvSpPr>
        <p:spPr>
          <a:xfrm>
            <a:off x="1187624" y="1844824"/>
            <a:ext cx="2880320" cy="182420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256499" y="2805891"/>
            <a:ext cx="1248172" cy="27363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724128" y="1988840"/>
            <a:ext cx="1248172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6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end 29 juin\HEND\uhd\carrefour\2017\juillet 17\Photos\IMG_20170710_080652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382565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3634" y="5934670"/>
            <a:ext cx="782880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Boucherie : </a:t>
            </a:r>
            <a:r>
              <a:rPr lang="fr-FR" b="1" dirty="0">
                <a:solidFill>
                  <a:srgbClr val="0070C0"/>
                </a:solidFill>
              </a:rPr>
              <a:t>Absence de support pour le bidon de produit de nettoyage désinfection ceci ne permet pas l’utilisation du produit à travers la station de nettoyage</a:t>
            </a:r>
          </a:p>
        </p:txBody>
      </p:sp>
    </p:spTree>
    <p:extLst>
      <p:ext uri="{BB962C8B-B14F-4D97-AF65-F5344CB8AC3E}">
        <p14:creationId xmlns:p14="http://schemas.microsoft.com/office/powerpoint/2010/main" val="1396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end 29 juin\HEND\uhd\carrefour\2017\juillet 17\Photos\IMG_20170710_081924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8527" y="1856825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0032" y="3140968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</a:t>
            </a:r>
            <a:r>
              <a:rPr lang="fr-FR" b="1" dirty="0">
                <a:solidFill>
                  <a:srgbClr val="0070C0"/>
                </a:solidFill>
              </a:rPr>
              <a:t>pour la traçabilité volailles LS </a:t>
            </a:r>
            <a:r>
              <a:rPr lang="fr-FR" b="1" dirty="0" smtClean="0">
                <a:solidFill>
                  <a:srgbClr val="0070C0"/>
                </a:solidFill>
              </a:rPr>
              <a:t>manque </a:t>
            </a:r>
            <a:r>
              <a:rPr lang="fr-FR" b="1" dirty="0">
                <a:solidFill>
                  <a:srgbClr val="0070C0"/>
                </a:solidFill>
              </a:rPr>
              <a:t>de l’indication de la pièce de MP par fournisseur</a:t>
            </a:r>
          </a:p>
        </p:txBody>
      </p:sp>
      <p:sp>
        <p:nvSpPr>
          <p:cNvPr id="4" name="Ellipse 3"/>
          <p:cNvSpPr/>
          <p:nvPr/>
        </p:nvSpPr>
        <p:spPr>
          <a:xfrm>
            <a:off x="467544" y="2564904"/>
            <a:ext cx="2520280" cy="136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2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860032" y="3140968"/>
            <a:ext cx="3672408" cy="258532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</a:t>
            </a:r>
            <a:r>
              <a:rPr lang="fr-FR" b="1" dirty="0">
                <a:solidFill>
                  <a:srgbClr val="0070C0"/>
                </a:solidFill>
              </a:rPr>
              <a:t>l’instruction code couleurs indique l’utilisation de deux couleurs seulement alors qu’il y a 4 couleurs de caisses dans la </a:t>
            </a:r>
            <a:r>
              <a:rPr lang="fr-FR" b="1" dirty="0" smtClean="0">
                <a:solidFill>
                  <a:srgbClr val="0070C0"/>
                </a:solidFill>
              </a:rPr>
              <a:t>boucherie, merguez entreposé dans une caisse marron alors que l’instruction indique couleur verte pour les merguez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D:\hend 29 juin\HEND\uhd\carrefour\2017\juillet 17\Photos\IMG_20170710_082514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9040"/>
            <a:ext cx="4014246" cy="53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8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60032" y="3140968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pour brochettes dinde LS La DLC indiqué sur l’étiquette carrefour dépasse la DLC du fournisseur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hend 29 juin\HEND\uhd\carrefour\2017\juillet 17\Photos\IMG_20170710_082714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576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3347864" y="2176304"/>
            <a:ext cx="936104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563888" y="5013176"/>
            <a:ext cx="936104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6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60032" y="3140968"/>
            <a:ext cx="367240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: pour la traçabilité de volaille LS : manque </a:t>
            </a:r>
            <a:r>
              <a:rPr lang="fr-FR" b="1" dirty="0">
                <a:solidFill>
                  <a:srgbClr val="0070C0"/>
                </a:solidFill>
              </a:rPr>
              <a:t>d’enregistrement des quantités, DLC, Date d’emballage et quantités de PF</a:t>
            </a:r>
          </a:p>
        </p:txBody>
      </p:sp>
      <p:pic>
        <p:nvPicPr>
          <p:cNvPr id="7170" name="Picture 2" descr="D:\hend 29 juin\HEND\uhd\carrefour\2017\juillet 17\Photos\IMG_20170710_09503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7032"/>
            <a:ext cx="4122258" cy="54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7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60032" y="3140968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Boucherie :</a:t>
            </a:r>
            <a:r>
              <a:rPr lang="fr-FR" b="1" dirty="0">
                <a:solidFill>
                  <a:srgbClr val="0070C0"/>
                </a:solidFill>
              </a:rPr>
              <a:t>Armoire UV non fixé et a même le sol dans le rayon volaille </a:t>
            </a:r>
            <a:r>
              <a:rPr lang="fr-FR" b="1" dirty="0" err="1">
                <a:solidFill>
                  <a:srgbClr val="0070C0"/>
                </a:solidFill>
              </a:rPr>
              <a:t>trad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D:\hend 29 juin\HEND\uhd\carrefour\2017\juillet 17\Photos\IMG_20170710_112159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30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14483</TotalTime>
  <Words>408</Words>
  <Application>Microsoft Office PowerPoint</Application>
  <PresentationFormat>Affichage à l'écran (4:3)</PresentationFormat>
  <Paragraphs>33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347</cp:revision>
  <cp:lastPrinted>2016-02-08T19:41:58Z</cp:lastPrinted>
  <dcterms:created xsi:type="dcterms:W3CDTF">2014-03-07T09:21:22Z</dcterms:created>
  <dcterms:modified xsi:type="dcterms:W3CDTF">2017-07-17T07:37:14Z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1245697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