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4"/>
  </p:notesMasterIdLst>
  <p:handoutMasterIdLst>
    <p:handoutMasterId r:id="rId25"/>
  </p:handoutMasterIdLst>
  <p:sldIdLst>
    <p:sldId id="268" r:id="rId3"/>
    <p:sldId id="362" r:id="rId4"/>
    <p:sldId id="361" r:id="rId5"/>
    <p:sldId id="374" r:id="rId6"/>
    <p:sldId id="365" r:id="rId7"/>
    <p:sldId id="373" r:id="rId8"/>
    <p:sldId id="366" r:id="rId9"/>
    <p:sldId id="372" r:id="rId10"/>
    <p:sldId id="370" r:id="rId11"/>
    <p:sldId id="368" r:id="rId12"/>
    <p:sldId id="375" r:id="rId13"/>
    <p:sldId id="376" r:id="rId14"/>
    <p:sldId id="377" r:id="rId15"/>
    <p:sldId id="378" r:id="rId16"/>
    <p:sldId id="379" r:id="rId17"/>
    <p:sldId id="380" r:id="rId18"/>
    <p:sldId id="381" r:id="rId19"/>
    <p:sldId id="382" r:id="rId20"/>
    <p:sldId id="383" r:id="rId21"/>
    <p:sldId id="384" r:id="rId22"/>
    <p:sldId id="369" r:id="rId2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06/03/2017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06/03/2017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763902" y="581819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Hyper</a:t>
            </a:r>
            <a:r>
              <a:rPr lang="fr-FR" altLang="fr-FR" kern="0" baseline="0" dirty="0" smtClean="0"/>
              <a:t>marché La </a:t>
            </a:r>
            <a:r>
              <a:rPr lang="fr-FR" altLang="fr-FR" kern="0" baseline="0" dirty="0" err="1" smtClean="0"/>
              <a:t>Soukra</a:t>
            </a:r>
            <a:endParaRPr lang="fr-FR" altLang="fr-FR" kern="0" baseline="0" dirty="0" smtClean="0"/>
          </a:p>
        </p:txBody>
      </p:sp>
      <p:pic>
        <p:nvPicPr>
          <p:cNvPr id="10" name="il_fi" descr="Afficher l'image d'origine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500958" y="1"/>
            <a:ext cx="1347786" cy="1121304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1"/>
          <p:cNvSpPr txBox="1">
            <a:spLocks noChangeArrowheads="1"/>
          </p:cNvSpPr>
          <p:nvPr userDrawn="1"/>
        </p:nvSpPr>
        <p:spPr bwMode="auto">
          <a:xfrm>
            <a:off x="1763902" y="581819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Hyper</a:t>
            </a:r>
            <a:r>
              <a:rPr lang="fr-FR" altLang="fr-FR" kern="0" baseline="0" dirty="0" smtClean="0"/>
              <a:t>marché La </a:t>
            </a:r>
            <a:r>
              <a:rPr lang="fr-FR" altLang="fr-FR" kern="0" baseline="0" dirty="0" err="1" smtClean="0"/>
              <a:t>Soukra</a:t>
            </a:r>
            <a:endParaRPr lang="fr-FR" altLang="fr-FR" kern="0" baseline="0" dirty="0" smtClean="0"/>
          </a:p>
        </p:txBody>
      </p:sp>
      <p:pic>
        <p:nvPicPr>
          <p:cNvPr id="10" name="il_fi" descr="Afficher l'image d'origine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630084" y="285728"/>
            <a:ext cx="1218660" cy="10138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1916832"/>
            <a:ext cx="7488832" cy="244827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Hypermarché La </a:t>
            </a:r>
            <a:r>
              <a:rPr lang="fr-FR" sz="3600" b="1" dirty="0" err="1" smtClean="0">
                <a:solidFill>
                  <a:srgbClr val="FFC000"/>
                </a:solidFill>
              </a:rPr>
              <a:t>Soukra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2916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/>
              <a:t>01/03/2017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18004" y="5452570"/>
            <a:ext cx="2398412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ZoneTexte 5"/>
          <p:cNvSpPr txBox="1"/>
          <p:nvPr/>
        </p:nvSpPr>
        <p:spPr>
          <a:xfrm>
            <a:off x="539551" y="6069257"/>
            <a:ext cx="799386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Epices olives: présence de déchets de fruits secs sous le linéaire olives.</a:t>
            </a:r>
          </a:p>
        </p:txBody>
      </p:sp>
      <p:pic>
        <p:nvPicPr>
          <p:cNvPr id="8194" name="Picture 2" descr="D:\hend 29 juin\HEND\uhd\carrefour\2017\photos\IMG_20170301_124336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55929" y="2191769"/>
            <a:ext cx="3323561" cy="443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D:\hend 29 juin\HEND\uhd\carrefour\2017\photos\IMG_20170301_124326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1" y="1340768"/>
            <a:ext cx="4833271" cy="362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15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85786" y="5786454"/>
            <a:ext cx="766794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PLS: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Décollement de la peinture des plaques métalliques du linéaire LS.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938" y="1412776"/>
            <a:ext cx="7259642" cy="408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01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5949280"/>
            <a:ext cx="741428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PLS: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givre au niveau du meuble surgelé.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7452320" cy="419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17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1071538" y="5786454"/>
            <a:ext cx="72008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Placer les sacs de sucre sur des palettes en plastique.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66" y="1340768"/>
            <a:ext cx="7668344" cy="431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40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1187624" y="6165304"/>
            <a:ext cx="684076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Trace de fientes d’oiseaux au niveau de la réserve.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489" y="1628800"/>
            <a:ext cx="6804248" cy="382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23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85786" y="5500702"/>
            <a:ext cx="685804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Oxydation de la face interne de la porte de la chambre froide.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7020272" cy="394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36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1835696" y="5733256"/>
            <a:ext cx="54726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Revêtement du sol de la chambre froide ébréché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8760"/>
            <a:ext cx="7344816" cy="4132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92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14348" y="5500702"/>
            <a:ext cx="78175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Poubelle sans pédale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57232"/>
            <a:ext cx="7308304" cy="411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16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85786" y="5572140"/>
            <a:ext cx="71438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</a:t>
            </a:r>
            <a:r>
              <a:rPr lang="fr-FR" sz="1600" b="1" dirty="0" err="1" smtClean="0">
                <a:solidFill>
                  <a:srgbClr val="0070C0"/>
                </a:solidFill>
              </a:rPr>
              <a:t>Chahia</a:t>
            </a:r>
            <a:r>
              <a:rPr lang="fr-FR" sz="1600" b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Absence de distributeur de savon liquide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12776"/>
            <a:ext cx="7020272" cy="394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43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5661248"/>
            <a:ext cx="748883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</a:t>
            </a:r>
            <a:r>
              <a:rPr lang="fr-FR" sz="1600" b="1" dirty="0" err="1" smtClean="0">
                <a:solidFill>
                  <a:srgbClr val="0070C0"/>
                </a:solidFill>
              </a:rPr>
              <a:t>Chahia</a:t>
            </a:r>
            <a:r>
              <a:rPr lang="fr-FR" sz="1600" b="1" dirty="0" smtClean="0">
                <a:solidFill>
                  <a:srgbClr val="0070C0"/>
                </a:solidFill>
              </a:rPr>
              <a:t>: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Trace d’humidité au niveau du linéaire </a:t>
            </a:r>
            <a:r>
              <a:rPr lang="fr-FR" sz="1600" b="1" dirty="0" err="1" smtClean="0">
                <a:solidFill>
                  <a:srgbClr val="0070C0"/>
                </a:solidFill>
              </a:rPr>
              <a:t>Chahia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860" y="1340768"/>
            <a:ext cx="7092280" cy="3990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93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D:\hend 29 juin\HEND\uhd\carrefour\2017\photos\IMG_20170301_090412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3599892" cy="4799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hend 29 juin\HEND\uhd\carrefour\2017\photos\IMG_20170301_090402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3491880" cy="4655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hend 29 juin\HEND\uhd\carrefour\2017\photos\IMG_20170301_090412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228318"/>
            <a:ext cx="3576218" cy="476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5"/>
          <p:cNvSpPr txBox="1"/>
          <p:nvPr/>
        </p:nvSpPr>
        <p:spPr>
          <a:xfrm>
            <a:off x="589609" y="6165304"/>
            <a:ext cx="7870823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dans la chambre froide négative entreposage des choux dans des caisses plastique endommagés et cassés</a:t>
            </a:r>
          </a:p>
        </p:txBody>
      </p:sp>
    </p:spTree>
    <p:extLst>
      <p:ext uri="{BB962C8B-B14F-4D97-AF65-F5344CB8AC3E}">
        <p14:creationId xmlns:p14="http://schemas.microsoft.com/office/powerpoint/2010/main" val="42880030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85786" y="5780782"/>
            <a:ext cx="750099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Prévoir un élément supplémentaire pour ranger les produits de nettoyage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133" y="1412776"/>
            <a:ext cx="7236296" cy="407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95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ZoneTexte 5"/>
          <p:cNvSpPr txBox="1"/>
          <p:nvPr/>
        </p:nvSpPr>
        <p:spPr>
          <a:xfrm>
            <a:off x="827584" y="6165304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caddy clients remplis de cartons au niveau local presse carton</a:t>
            </a:r>
          </a:p>
        </p:txBody>
      </p:sp>
      <p:pic>
        <p:nvPicPr>
          <p:cNvPr id="10242" name="Picture 2" descr="D:\hend 29 juin\HEND\uhd\carrefour\2017\photos\IMG_20170301_150955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6316476" cy="4737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15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hend 29 juin\HEND\uhd\carrefour\2017\photos\IMG_20170301_095209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286000" y="578768"/>
            <a:ext cx="4572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5"/>
          <p:cNvSpPr txBox="1"/>
          <p:nvPr/>
        </p:nvSpPr>
        <p:spPr>
          <a:xfrm>
            <a:off x="179512" y="5912768"/>
            <a:ext cx="8631673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exposition de tuiles aux amandes a coté du produit palmiers risque de contamination croisée du palmier  par les amandes (allergènes majeurs)</a:t>
            </a:r>
          </a:p>
        </p:txBody>
      </p:sp>
    </p:spTree>
    <p:extLst>
      <p:ext uri="{BB962C8B-B14F-4D97-AF65-F5344CB8AC3E}">
        <p14:creationId xmlns:p14="http://schemas.microsoft.com/office/powerpoint/2010/main" val="158524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 descr="D:\hend 29 juin\HEND\uhd\carrefour\2017\photos\IMG_20170301_095436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97199"/>
            <a:ext cx="3870176" cy="516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5"/>
          <p:cNvSpPr txBox="1"/>
          <p:nvPr/>
        </p:nvSpPr>
        <p:spPr>
          <a:xfrm>
            <a:off x="510574" y="3212976"/>
            <a:ext cx="3982391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sur l’étiquette manque d’indication de l’amande (allergène majeur) dans la composition de torsade</a:t>
            </a:r>
          </a:p>
        </p:txBody>
      </p:sp>
    </p:spTree>
    <p:extLst>
      <p:ext uri="{BB962C8B-B14F-4D97-AF65-F5344CB8AC3E}">
        <p14:creationId xmlns:p14="http://schemas.microsoft.com/office/powerpoint/2010/main" val="1028419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ZoneTexte 5"/>
          <p:cNvSpPr txBox="1"/>
          <p:nvPr/>
        </p:nvSpPr>
        <p:spPr>
          <a:xfrm>
            <a:off x="611560" y="3284984"/>
            <a:ext cx="414046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d’un excès de givre au niveau du sol chambre froide négative</a:t>
            </a:r>
          </a:p>
        </p:txBody>
      </p:sp>
      <p:pic>
        <p:nvPicPr>
          <p:cNvPr id="5122" name="Picture 2" descr="D:\hend 29 juin\HEND\uhd\carrefour\2017\photos\IMG_20170301_113722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40366"/>
            <a:ext cx="3906180" cy="5208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152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ZoneTexte 5"/>
          <p:cNvSpPr txBox="1"/>
          <p:nvPr/>
        </p:nvSpPr>
        <p:spPr>
          <a:xfrm>
            <a:off x="589609" y="6165304"/>
            <a:ext cx="7870823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absence de composition sur les étiquettes gâteaux secs emballés en pâtisserie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099" name="Picture 3" descr="D:\hend 29 juin\HEND\uhd\carrefour\2017\photos\IMG_20170301_095554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254" y="1211725"/>
            <a:ext cx="3499161" cy="4665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D:\hend 29 juin\HEND\uhd\carrefour\2017\photos\IMG_20170301_095609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09" y="1211724"/>
            <a:ext cx="3557115" cy="4742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537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ZoneTexte 5"/>
          <p:cNvSpPr txBox="1"/>
          <p:nvPr/>
        </p:nvSpPr>
        <p:spPr>
          <a:xfrm>
            <a:off x="395536" y="5894244"/>
            <a:ext cx="83074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Absence de DLC sur les étiquettes des jus frais préparés sur place.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Manque d’indication du nom du produit sur le jus bergamote</a:t>
            </a:r>
          </a:p>
        </p:txBody>
      </p:sp>
      <p:pic>
        <p:nvPicPr>
          <p:cNvPr id="6146" name="Picture 2" descr="D:\hend 29 juin\HEND\uhd\carrefour\2017\photos\IMG_20170301_122216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119" y="1263605"/>
            <a:ext cx="3460250" cy="4613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D:\hend 29 juin\HEND\uhd\carrefour\2017\photos\IMG_20170301_122205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3605"/>
            <a:ext cx="5081333" cy="381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5292080" y="4365104"/>
            <a:ext cx="2952328" cy="1512168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971600" y="3948069"/>
            <a:ext cx="1080120" cy="395929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4498059" y="2564904"/>
            <a:ext cx="1080120" cy="395929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152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 descr="D:\hend 29 juin\HEND\uhd\carrefour\2017\photos\IMG_20170301_122249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756" y="1268760"/>
            <a:ext cx="6424488" cy="4818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lipse 4"/>
          <p:cNvSpPr/>
          <p:nvPr/>
        </p:nvSpPr>
        <p:spPr>
          <a:xfrm>
            <a:off x="4603568" y="2921859"/>
            <a:ext cx="1656184" cy="756084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395536" y="6261263"/>
            <a:ext cx="83074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Absence de DLC sur les étiquettes  d’</a:t>
            </a:r>
            <a:r>
              <a:rPr lang="fr-FR" b="1" dirty="0" err="1" smtClean="0">
                <a:solidFill>
                  <a:srgbClr val="0070C0"/>
                </a:solidFill>
              </a:rPr>
              <a:t>annanas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decoupé</a:t>
            </a:r>
            <a:r>
              <a:rPr lang="fr-FR" b="1" dirty="0" smtClean="0">
                <a:solidFill>
                  <a:srgbClr val="0070C0"/>
                </a:solidFill>
              </a:rPr>
              <a:t> sur place</a:t>
            </a:r>
          </a:p>
        </p:txBody>
      </p:sp>
    </p:spTree>
    <p:extLst>
      <p:ext uri="{BB962C8B-B14F-4D97-AF65-F5344CB8AC3E}">
        <p14:creationId xmlns:p14="http://schemas.microsoft.com/office/powerpoint/2010/main" val="419664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218" name="Picture 2" descr="D:\hend 29 juin\HEND\uhd\carrefour\2017\photos\IMG_20170301_130110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68760"/>
            <a:ext cx="6368256" cy="477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11560" y="6044952"/>
            <a:ext cx="784887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glaçage insuffisant pour les barquettes d’</a:t>
            </a:r>
            <a:r>
              <a:rPr lang="fr-FR" b="1" dirty="0" err="1" smtClean="0">
                <a:solidFill>
                  <a:srgbClr val="0070C0"/>
                </a:solidFill>
              </a:rPr>
              <a:t>annanas</a:t>
            </a:r>
            <a:r>
              <a:rPr lang="fr-FR" b="1" dirty="0" smtClean="0">
                <a:solidFill>
                  <a:srgbClr val="0070C0"/>
                </a:solidFill>
              </a:rPr>
              <a:t> découpé sur place</a:t>
            </a:r>
          </a:p>
        </p:txBody>
      </p:sp>
    </p:spTree>
    <p:extLst>
      <p:ext uri="{BB962C8B-B14F-4D97-AF65-F5344CB8AC3E}">
        <p14:creationId xmlns:p14="http://schemas.microsoft.com/office/powerpoint/2010/main" val="56177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12060</TotalTime>
  <Words>289</Words>
  <Application>Microsoft Office PowerPoint</Application>
  <PresentationFormat>Affichage à l'écran (4:3)</PresentationFormat>
  <Paragraphs>36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311</cp:revision>
  <cp:lastPrinted>2016-02-08T19:41:58Z</cp:lastPrinted>
  <dcterms:created xsi:type="dcterms:W3CDTF">2014-03-07T09:21:22Z</dcterms:created>
  <dcterms:modified xsi:type="dcterms:W3CDTF">2017-03-06T14:06:55Z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938604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