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68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3" r:id="rId11"/>
    <p:sldId id="325" r:id="rId12"/>
    <p:sldId id="326" r:id="rId13"/>
    <p:sldId id="327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40" r:id="rId25"/>
    <p:sldId id="339" r:id="rId26"/>
    <p:sldId id="341" r:id="rId27"/>
    <p:sldId id="343" r:id="rId28"/>
    <p:sldId id="342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56" r:id="rId42"/>
    <p:sldId id="357" r:id="rId43"/>
    <p:sldId id="358" r:id="rId4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21/05/2019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21/05/2019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HYPER GABES</a:t>
            </a:r>
            <a:endParaRPr lang="fr-FR" altLang="fr-FR" kern="0" baseline="0" dirty="0" smtClean="0"/>
          </a:p>
        </p:txBody>
      </p:sp>
      <p:pic>
        <p:nvPicPr>
          <p:cNvPr id="10" name="Image 9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E90E28CC-B118-4C1A-985C-DC3F3C4D911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42" y="112184"/>
            <a:ext cx="2177520" cy="9657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8.wdp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microsoft.com/office/2007/relationships/hdphoto" Target="../media/hdphoto12.wdp"/><Relationship Id="rId4" Type="http://schemas.openxmlformats.org/officeDocument/2006/relationships/image" Target="../media/image7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8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7" Type="http://schemas.openxmlformats.org/officeDocument/2006/relationships/image" Target="../media/image97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96.jpeg"/><Relationship Id="rId4" Type="http://schemas.microsoft.com/office/2007/relationships/hdphoto" Target="../media/hdphoto15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Hyper Market Gabes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7496" y="5846299"/>
            <a:ext cx="1829347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14 mai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36045" y="5661248"/>
            <a:ext cx="2444900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Mejed Heni</a:t>
            </a:r>
          </a:p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Dhia Mechlaoui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04690" y="6330806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la protection des meubles d’exposition était partielle.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" b="53"/>
          <a:stretch/>
        </p:blipFill>
        <p:spPr>
          <a:xfrm>
            <a:off x="4572000" y="1340768"/>
            <a:ext cx="4464496" cy="286471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"/>
          <a:stretch/>
        </p:blipFill>
        <p:spPr>
          <a:xfrm>
            <a:off x="35416" y="1340768"/>
            <a:ext cx="4392568" cy="286471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81796" y="5805264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les vitres des meubles d’exposition n’était pas propre.</a:t>
            </a:r>
          </a:p>
        </p:txBody>
      </p:sp>
    </p:spTree>
    <p:extLst>
      <p:ext uri="{BB962C8B-B14F-4D97-AF65-F5344CB8AC3E}">
        <p14:creationId xmlns:p14="http://schemas.microsoft.com/office/powerpoint/2010/main" val="1847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04690" y="6330806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renforcer le nettoyage du four.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4380487" cy="328536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68760"/>
            <a:ext cx="4380487" cy="328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1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04690" y="6330806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Traiter: la grille d’aération de la hotte n’était pas propre.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32" y="1340768"/>
            <a:ext cx="5868144" cy="44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1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04690" y="6165304"/>
            <a:ext cx="8175622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Laboratoire du rayon traiteur: développement de la moisissure à plusieurs niveaux.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3"/>
          <a:stretch/>
        </p:blipFill>
        <p:spPr>
          <a:xfrm>
            <a:off x="6444208" y="1189246"/>
            <a:ext cx="2536104" cy="362925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"/>
          <a:stretch/>
        </p:blipFill>
        <p:spPr>
          <a:xfrm>
            <a:off x="2627783" y="3501008"/>
            <a:ext cx="3670957" cy="260549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" b="61"/>
          <a:stretch/>
        </p:blipFill>
        <p:spPr>
          <a:xfrm>
            <a:off x="251520" y="1167899"/>
            <a:ext cx="3672408" cy="225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7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04690" y="6330806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la porte de la rôtissoire ne tient pas fermée.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04" y="1772816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04690" y="6402814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l’armoire de rangement était souillée, usée, et rouillée.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>
          <a:xfrm>
            <a:off x="2650514" y="3978784"/>
            <a:ext cx="3217630" cy="225852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057146" y="1384808"/>
            <a:ext cx="3547302" cy="239682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" b="28"/>
          <a:stretch/>
        </p:blipFill>
        <p:spPr>
          <a:xfrm>
            <a:off x="206208" y="1394132"/>
            <a:ext cx="3789728" cy="238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093296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les quantités des produits réceptionnées n’étaient pas enregistrées sur les fiches de réception.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16016" y="1350060"/>
            <a:ext cx="3819329" cy="430718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" b="24"/>
          <a:stretch/>
        </p:blipFill>
        <p:spPr>
          <a:xfrm>
            <a:off x="251520" y="1350060"/>
            <a:ext cx="3456384" cy="430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8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165304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Traiteur: les quantités des produits réceptionnées n’étaient pas enregistrées sur les fiches de réception.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6"/>
          <a:stretch/>
        </p:blipFill>
        <p:spPr>
          <a:xfrm>
            <a:off x="4427984" y="1268760"/>
            <a:ext cx="3789991" cy="453650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7504" y="1268760"/>
            <a:ext cx="3780421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4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04690" y="6330806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stockage des emballages prés des produits exposés.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"/>
          <a:stretch/>
        </p:blipFill>
        <p:spPr>
          <a:xfrm>
            <a:off x="2843808" y="1412776"/>
            <a:ext cx="3528392" cy="46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04690" y="6165304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Poissonnerie: les bacs d’exposition des produits de la mer surgelés étaient endommagés.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"/>
          <a:stretch/>
        </p:blipFill>
        <p:spPr>
          <a:xfrm>
            <a:off x="5004048" y="1267117"/>
            <a:ext cx="4032448" cy="363796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" b="12"/>
          <a:stretch/>
        </p:blipFill>
        <p:spPr>
          <a:xfrm>
            <a:off x="107503" y="1267117"/>
            <a:ext cx="4717455" cy="288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4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04690" y="6093296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Charcuterie/fromages: 4 boudins de charcuterie avaient une durée d’entame dépassée, 2 boudins étaient non identifiés.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81844" y="1916832"/>
            <a:ext cx="7452320" cy="293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04690" y="6330806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Poissonnerie: les bacs de la glace fondante n’était pas propre.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"/>
          <a:stretch/>
        </p:blipFill>
        <p:spPr>
          <a:xfrm>
            <a:off x="3605731" y="1599715"/>
            <a:ext cx="2996834" cy="242600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/>
          <a:stretch/>
        </p:blipFill>
        <p:spPr>
          <a:xfrm>
            <a:off x="6692885" y="1241140"/>
            <a:ext cx="2424741" cy="314315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"/>
          <a:stretch/>
        </p:blipFill>
        <p:spPr>
          <a:xfrm>
            <a:off x="251520" y="1124744"/>
            <a:ext cx="3263891" cy="311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04690" y="6165304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Poissonnerie: mise en attente de deux sachets de poissons pour client à température ambiante.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/>
          <a:stretch/>
        </p:blipFill>
        <p:spPr>
          <a:xfrm>
            <a:off x="2735796" y="1412776"/>
            <a:ext cx="3744416" cy="458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4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04690" y="6330806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PLS: attente prolongée à température ambiante des yaourts réceptionnés.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936176" y="1124744"/>
            <a:ext cx="3343655" cy="487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04690" y="6156593"/>
            <a:ext cx="811193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PLS: développement d’une grande quantité de givre au niveau des meubles des glaces.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555776" y="3717032"/>
            <a:ext cx="3312368" cy="21398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"/>
          <a:stretch/>
        </p:blipFill>
        <p:spPr>
          <a:xfrm>
            <a:off x="258754" y="1273083"/>
            <a:ext cx="3768973" cy="239553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"/>
          <a:stretch/>
        </p:blipFill>
        <p:spPr>
          <a:xfrm>
            <a:off x="5436096" y="1268760"/>
            <a:ext cx="3480524" cy="239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04690" y="6165304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PLS: un paquet de margarine entamé était stocké dans la CF.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La zone « casse » n’était pas balisée.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" b="16"/>
          <a:stretch/>
        </p:blipFill>
        <p:spPr>
          <a:xfrm>
            <a:off x="5682978" y="1483516"/>
            <a:ext cx="2728340" cy="43375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95536" y="1483516"/>
            <a:ext cx="457527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8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04690" y="6330806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Le revêtement du sol au niveau des couloirs était décollé.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62472"/>
            <a:ext cx="2787774" cy="371703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62472"/>
            <a:ext cx="447598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4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04690" y="6330806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PLS: renforcer le nettoyage des palettes.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75" y="1340768"/>
            <a:ext cx="3543858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0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04690" y="6330806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PGC: le rangement de la zone casse n’était pas satisfaisant.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"/>
          <a:stretch/>
        </p:blipFill>
        <p:spPr>
          <a:xfrm>
            <a:off x="395536" y="1268602"/>
            <a:ext cx="4156247" cy="32240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"/>
          <a:stretch/>
        </p:blipFill>
        <p:spPr>
          <a:xfrm>
            <a:off x="4976484" y="1232109"/>
            <a:ext cx="3960440" cy="326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5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381328"/>
            <a:ext cx="8202485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La procédure de destruction des produits non conformes n’était pas appliquée.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" b="24"/>
          <a:stretch/>
        </p:blipFill>
        <p:spPr>
          <a:xfrm>
            <a:off x="5940152" y="1161807"/>
            <a:ext cx="3067023" cy="40726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16200000">
            <a:off x="708091" y="705236"/>
            <a:ext cx="2975290" cy="38884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" b="69"/>
          <a:stretch/>
        </p:blipFill>
        <p:spPr>
          <a:xfrm rot="16200000">
            <a:off x="3066858" y="3831838"/>
            <a:ext cx="1925161" cy="280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2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97" y="1052736"/>
            <a:ext cx="3613182" cy="2709887"/>
          </a:xfrm>
        </p:spPr>
      </p:pic>
      <p:sp>
        <p:nvSpPr>
          <p:cNvPr id="4" name="ZoneTexte 3"/>
          <p:cNvSpPr txBox="1"/>
          <p:nvPr/>
        </p:nvSpPr>
        <p:spPr>
          <a:xfrm>
            <a:off x="683568" y="5949280"/>
            <a:ext cx="8202485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 des restes de viandes hachées et de viandes oxydée étaient entreposés à côté des viandes destinées au hachage.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La séparation des viandes n’était pas totale dans la chambre froide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0827" y="1628891"/>
            <a:ext cx="686433" cy="77878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475656" y="1644895"/>
            <a:ext cx="686433" cy="77878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44" y="1545794"/>
            <a:ext cx="3226490" cy="430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6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093296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Charcuterie/fromage: exposition des boudins de charcuterie entamés dont la durée de vie après entame était dépassée.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"/>
          <a:stretch/>
        </p:blipFill>
        <p:spPr>
          <a:xfrm>
            <a:off x="5940152" y="1151381"/>
            <a:ext cx="3075806" cy="224401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"/>
          <a:stretch/>
        </p:blipFill>
        <p:spPr>
          <a:xfrm>
            <a:off x="305148" y="1244852"/>
            <a:ext cx="2915589" cy="223224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" b="78"/>
          <a:stretch/>
        </p:blipFill>
        <p:spPr>
          <a:xfrm rot="5400000">
            <a:off x="3450415" y="3625998"/>
            <a:ext cx="2152326" cy="244827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65294" y="1151381"/>
            <a:ext cx="2285420" cy="241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809" y="722819"/>
            <a:ext cx="2947656" cy="221074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" y="2238982"/>
            <a:ext cx="1815666" cy="24208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7455"/>
            <a:ext cx="1923678" cy="256490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18" y="712277"/>
            <a:ext cx="2009004" cy="347354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85" y="3742371"/>
            <a:ext cx="2374937" cy="316658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86" y="2865308"/>
            <a:ext cx="2411760" cy="180882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396" y="2739529"/>
            <a:ext cx="2843808" cy="213285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423" y="847165"/>
            <a:ext cx="2771800" cy="207885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195736" y="5949280"/>
            <a:ext cx="439248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 Plusieurs produits non identifiés et périmés</a:t>
            </a:r>
          </a:p>
        </p:txBody>
      </p:sp>
    </p:spTree>
    <p:extLst>
      <p:ext uri="{BB962C8B-B14F-4D97-AF65-F5344CB8AC3E}">
        <p14:creationId xmlns:p14="http://schemas.microsoft.com/office/powerpoint/2010/main" val="93472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82969"/>
            <a:ext cx="4069233" cy="3051925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077072"/>
            <a:ext cx="3347864" cy="251089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78507"/>
            <a:ext cx="2747797" cy="206084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15616" y="5373216"/>
            <a:ext cx="439248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 &amp; réception: les chaussures de travail ne sont pas conformes</a:t>
            </a:r>
          </a:p>
        </p:txBody>
      </p:sp>
    </p:spTree>
    <p:extLst>
      <p:ext uri="{BB962C8B-B14F-4D97-AF65-F5344CB8AC3E}">
        <p14:creationId xmlns:p14="http://schemas.microsoft.com/office/powerpoint/2010/main" val="390325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88" y="1216679"/>
            <a:ext cx="3078733" cy="2309050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96" y="3933056"/>
            <a:ext cx="3515883" cy="26369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141"/>
            <a:ext cx="1995686" cy="266091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96" y="1196752"/>
            <a:ext cx="3648405" cy="273630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55576" y="5373216"/>
            <a:ext cx="439248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 matériel sale</a:t>
            </a:r>
          </a:p>
        </p:txBody>
      </p:sp>
    </p:spTree>
    <p:extLst>
      <p:ext uri="{BB962C8B-B14F-4D97-AF65-F5344CB8AC3E}">
        <p14:creationId xmlns:p14="http://schemas.microsoft.com/office/powerpoint/2010/main" val="222042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52" y="1189081"/>
            <a:ext cx="3382565" cy="4510087"/>
          </a:xfrm>
        </p:spPr>
      </p:pic>
      <p:sp>
        <p:nvSpPr>
          <p:cNvPr id="3" name="ZoneTexte 2"/>
          <p:cNvSpPr txBox="1"/>
          <p:nvPr/>
        </p:nvSpPr>
        <p:spPr>
          <a:xfrm>
            <a:off x="2203134" y="6093296"/>
            <a:ext cx="439248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 col de signe usé et utilisation de grattoir métallique.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295" y="1080120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8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27584" y="1196752"/>
            <a:ext cx="4824536" cy="3743182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95528" y="1961925"/>
            <a:ext cx="4283968" cy="321297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7584" y="5418009"/>
            <a:ext cx="4392488" cy="132343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 Le certificat de salubrité montre que la viande bovine à plus que J abattage +6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L’étiquette du steak mariné ne montre pas les ingrédients</a:t>
            </a:r>
          </a:p>
        </p:txBody>
      </p:sp>
    </p:spTree>
    <p:extLst>
      <p:ext uri="{BB962C8B-B14F-4D97-AF65-F5344CB8AC3E}">
        <p14:creationId xmlns:p14="http://schemas.microsoft.com/office/powerpoint/2010/main" val="237643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523" y="2852936"/>
            <a:ext cx="3320361" cy="249027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671138"/>
            <a:ext cx="2915816" cy="218686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01" y="794572"/>
            <a:ext cx="3059832" cy="229487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4400"/>
            <a:ext cx="3198101" cy="239857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884" y="2103507"/>
            <a:ext cx="3330116" cy="249758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27584" y="5418009"/>
            <a:ext cx="439248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70C0"/>
                </a:solidFill>
              </a:rPr>
              <a:t>Fleg</a:t>
            </a:r>
            <a:r>
              <a:rPr lang="fr-FR" sz="1600" b="1" dirty="0" smtClean="0">
                <a:solidFill>
                  <a:srgbClr val="0070C0"/>
                </a:solidFill>
              </a:rPr>
              <a:t>: les produits n’était pas frais</a:t>
            </a:r>
          </a:p>
        </p:txBody>
      </p:sp>
    </p:spTree>
    <p:extLst>
      <p:ext uri="{BB962C8B-B14F-4D97-AF65-F5344CB8AC3E}">
        <p14:creationId xmlns:p14="http://schemas.microsoft.com/office/powerpoint/2010/main" val="707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64704"/>
            <a:ext cx="4320480" cy="4510087"/>
          </a:xfrm>
        </p:spPr>
      </p:pic>
      <p:sp>
        <p:nvSpPr>
          <p:cNvPr id="3" name="ZoneTexte 2"/>
          <p:cNvSpPr txBox="1"/>
          <p:nvPr/>
        </p:nvSpPr>
        <p:spPr>
          <a:xfrm>
            <a:off x="827584" y="5418009"/>
            <a:ext cx="4392488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70C0"/>
                </a:solidFill>
              </a:rPr>
              <a:t>Fleg</a:t>
            </a:r>
            <a:r>
              <a:rPr lang="fr-FR" sz="1600" b="1" dirty="0" smtClean="0">
                <a:solidFill>
                  <a:srgbClr val="0070C0"/>
                </a:solidFill>
              </a:rPr>
              <a:t>: Une barquette de champignon pleurote périmée depuis le 13/05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Les pommes de terre Grenailles étaient vertes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714" y="1076014"/>
            <a:ext cx="5183286" cy="388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0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47" y="3696605"/>
            <a:ext cx="3923928" cy="2942946"/>
          </a:xfrm>
        </p:spPr>
      </p:pic>
      <p:sp>
        <p:nvSpPr>
          <p:cNvPr id="3" name="ZoneTexte 2"/>
          <p:cNvSpPr txBox="1"/>
          <p:nvPr/>
        </p:nvSpPr>
        <p:spPr>
          <a:xfrm>
            <a:off x="-54768" y="6300609"/>
            <a:ext cx="439248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Olives &amp; &amp;</a:t>
            </a:r>
            <a:r>
              <a:rPr lang="fr-FR" sz="1600" b="1" dirty="0" err="1" smtClean="0">
                <a:solidFill>
                  <a:srgbClr val="0070C0"/>
                </a:solidFill>
              </a:rPr>
              <a:t>pices</a:t>
            </a:r>
            <a:r>
              <a:rPr lang="fr-FR" sz="1600" b="1" dirty="0" smtClean="0">
                <a:solidFill>
                  <a:srgbClr val="0070C0"/>
                </a:solidFill>
              </a:rPr>
              <a:t>: matériel endommagé et meuble sale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00" y="3150071"/>
            <a:ext cx="3923928" cy="29429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761823"/>
            <a:ext cx="3923928" cy="29429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3923928" cy="29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7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35137"/>
            <a:ext cx="3709193" cy="2781895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45024"/>
            <a:ext cx="4187957" cy="314096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5690" y="1844824"/>
            <a:ext cx="439248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Pâtisserie: le laminoir et le meuble neutre étaient usés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42" y="3789040"/>
            <a:ext cx="3928573" cy="294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3382565" cy="4510087"/>
          </a:xfrm>
        </p:spPr>
      </p:pic>
      <p:sp>
        <p:nvSpPr>
          <p:cNvPr id="3" name="ZoneTexte 2"/>
          <p:cNvSpPr txBox="1"/>
          <p:nvPr/>
        </p:nvSpPr>
        <p:spPr>
          <a:xfrm>
            <a:off x="899592" y="5949280"/>
            <a:ext cx="4392488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Pâtisserie: stockage des morceaux de pommes désinfectés à côté des fraises non lavées et moisies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24699"/>
            <a:ext cx="3127276" cy="416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165304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Charcuterie/fromage: la trancheuse manquait de propreté même après le nettoyage effectuée</a:t>
            </a:r>
            <a:r>
              <a:rPr lang="fr-FR" sz="1600" b="1" dirty="0" smtClean="0">
                <a:solidFill>
                  <a:srgbClr val="0070C0"/>
                </a:solidFill>
              </a:rPr>
              <a:t>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25" y="1268760"/>
            <a:ext cx="4379979" cy="328498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4379979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2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82217"/>
            <a:ext cx="3622047" cy="2716535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300" y="891350"/>
            <a:ext cx="2643758" cy="35250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36" y="1282217"/>
            <a:ext cx="2355726" cy="31409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4221088"/>
            <a:ext cx="1977684" cy="263691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99592" y="5949280"/>
            <a:ext cx="4392488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Pâtisserie: Cartons d’emballage maintenus, chambre de pousse sale, absence de distributeur de savon</a:t>
            </a:r>
          </a:p>
        </p:txBody>
      </p:sp>
    </p:spTree>
    <p:extLst>
      <p:ext uri="{BB962C8B-B14F-4D97-AF65-F5344CB8AC3E}">
        <p14:creationId xmlns:p14="http://schemas.microsoft.com/office/powerpoint/2010/main" val="11753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4277" y="128935"/>
            <a:ext cx="3382565" cy="4510087"/>
          </a:xfrm>
        </p:spPr>
      </p:pic>
      <p:sp>
        <p:nvSpPr>
          <p:cNvPr id="3" name="ZoneTexte 2"/>
          <p:cNvSpPr txBox="1"/>
          <p:nvPr/>
        </p:nvSpPr>
        <p:spPr>
          <a:xfrm>
            <a:off x="899592" y="5229200"/>
            <a:ext cx="4392488" cy="156966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Pâtisserie: utilisation de la crème mousseline après </a:t>
            </a:r>
            <a:r>
              <a:rPr lang="fr-FR" sz="1600" b="1" dirty="0" err="1" smtClean="0">
                <a:solidFill>
                  <a:srgbClr val="0070C0"/>
                </a:solidFill>
              </a:rPr>
              <a:t>Jfab</a:t>
            </a:r>
            <a:endParaRPr lang="fr-FR" sz="1600" b="1" dirty="0">
              <a:solidFill>
                <a:srgbClr val="0070C0"/>
              </a:solidFill>
            </a:endParaRPr>
          </a:p>
          <a:p>
            <a:r>
              <a:rPr lang="fr-FR" sz="1600" b="1" dirty="0" smtClean="0">
                <a:solidFill>
                  <a:srgbClr val="0070C0"/>
                </a:solidFill>
              </a:rPr>
              <a:t>Les étiquettes de la maison du boulanger, de la « </a:t>
            </a:r>
            <a:r>
              <a:rPr lang="fr-FR" sz="1600" b="1" dirty="0" err="1" smtClean="0">
                <a:solidFill>
                  <a:srgbClr val="0070C0"/>
                </a:solidFill>
              </a:rPr>
              <a:t>khobzet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err="1" smtClean="0">
                <a:solidFill>
                  <a:srgbClr val="0070C0"/>
                </a:solidFill>
              </a:rPr>
              <a:t>fekia</a:t>
            </a:r>
            <a:r>
              <a:rPr lang="fr-FR" sz="1600" b="1" dirty="0" smtClean="0">
                <a:solidFill>
                  <a:srgbClr val="0070C0"/>
                </a:solidFill>
              </a:rPr>
              <a:t> », et du « </a:t>
            </a:r>
            <a:r>
              <a:rPr lang="fr-FR" sz="1600" b="1" dirty="0" err="1" smtClean="0">
                <a:solidFill>
                  <a:srgbClr val="0070C0"/>
                </a:solidFill>
              </a:rPr>
              <a:t>mehchi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err="1" smtClean="0">
                <a:solidFill>
                  <a:srgbClr val="0070C0"/>
                </a:solidFill>
              </a:rPr>
              <a:t>tataouin</a:t>
            </a:r>
            <a:r>
              <a:rPr lang="fr-FR" sz="1600" b="1" dirty="0" smtClean="0">
                <a:solidFill>
                  <a:srgbClr val="0070C0"/>
                </a:solidFill>
              </a:rPr>
              <a:t> » n’étaient pas conformes (ingrédients)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24" y="284771"/>
            <a:ext cx="2263180" cy="301757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83" y="3394845"/>
            <a:ext cx="2463738" cy="32849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11" y="1484784"/>
            <a:ext cx="1704880" cy="227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0470" y="659595"/>
            <a:ext cx="3382565" cy="4510087"/>
          </a:xfrm>
        </p:spPr>
      </p:pic>
      <p:sp>
        <p:nvSpPr>
          <p:cNvPr id="4" name="ZoneTexte 3"/>
          <p:cNvSpPr txBox="1"/>
          <p:nvPr/>
        </p:nvSpPr>
        <p:spPr>
          <a:xfrm>
            <a:off x="899592" y="5229200"/>
            <a:ext cx="439248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Réception: absence d’enregistrement des paramètres de contrôle le 07/04</a:t>
            </a:r>
          </a:p>
        </p:txBody>
      </p:sp>
    </p:spTree>
    <p:extLst>
      <p:ext uri="{BB962C8B-B14F-4D97-AF65-F5344CB8AC3E}">
        <p14:creationId xmlns:p14="http://schemas.microsoft.com/office/powerpoint/2010/main" val="377649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80778"/>
            <a:ext cx="2690031" cy="3586708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84" y="4005064"/>
            <a:ext cx="3803915" cy="28529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21" y="1080778"/>
            <a:ext cx="4379979" cy="328498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55576" y="5364505"/>
            <a:ext cx="439248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Vestiaires: casiers usés et rouillés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Stockage de vêtement sales </a:t>
            </a:r>
          </a:p>
        </p:txBody>
      </p:sp>
    </p:spTree>
    <p:extLst>
      <p:ext uri="{BB962C8B-B14F-4D97-AF65-F5344CB8AC3E}">
        <p14:creationId xmlns:p14="http://schemas.microsoft.com/office/powerpoint/2010/main" val="639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04690" y="6330806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Charcuterie/fromage: utilisation d’une poubelle à commande manuelle.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358008" y="1556792"/>
            <a:ext cx="4499992" cy="413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5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04690" y="6165304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Charcuterie/fromage: les fixateurs des portes du comptoir frigorifique était démontée.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" b="41"/>
          <a:stretch/>
        </p:blipFill>
        <p:spPr>
          <a:xfrm>
            <a:off x="4860032" y="1484784"/>
            <a:ext cx="3663555" cy="393293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70249" y="1484784"/>
            <a:ext cx="3456384" cy="394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04690" y="6330806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Charcuterie/fromage: fixer le robinet au niveau du système 3 bacs.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"/>
          <a:stretch/>
        </p:blipFill>
        <p:spPr>
          <a:xfrm>
            <a:off x="2123728" y="1556792"/>
            <a:ext cx="4968552" cy="411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6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04690" y="6330806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CF fromage: le stockage des cartons n’est pas toléré.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32049" y="3598773"/>
            <a:ext cx="3384376" cy="25202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51520" y="1340768"/>
            <a:ext cx="4009330" cy="21001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"/>
          <a:stretch/>
        </p:blipFill>
        <p:spPr>
          <a:xfrm>
            <a:off x="4572000" y="1340768"/>
            <a:ext cx="4090304" cy="232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32682" y="5910371"/>
            <a:ext cx="8231806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manque de propreté du meuble d’exposition.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Les dates d’ouvertures n’étaient pas enregistrées sur les raviers de « salade mechouia et riz ».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"/>
          <a:stretch/>
        </p:blipFill>
        <p:spPr>
          <a:xfrm>
            <a:off x="251520" y="1441773"/>
            <a:ext cx="4248472" cy="283231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"/>
          <a:stretch/>
        </p:blipFill>
        <p:spPr>
          <a:xfrm rot="5400000">
            <a:off x="5424094" y="877710"/>
            <a:ext cx="283231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15646</TotalTime>
  <Words>590</Words>
  <Application>Microsoft Office PowerPoint</Application>
  <PresentationFormat>Affichage à l'écran (4:3)</PresentationFormat>
  <Paragraphs>55</Paragraphs>
  <Slides>43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326</cp:revision>
  <cp:lastPrinted>2016-02-08T19:41:58Z</cp:lastPrinted>
  <dcterms:created xsi:type="dcterms:W3CDTF">2014-03-07T09:21:22Z</dcterms:created>
  <dcterms:modified xsi:type="dcterms:W3CDTF">2019-05-21T14:46:52Z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11768726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