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8" r:id="rId2"/>
    <p:sldId id="351" r:id="rId3"/>
    <p:sldId id="352" r:id="rId4"/>
    <p:sldId id="353" r:id="rId5"/>
    <p:sldId id="355" r:id="rId6"/>
    <p:sldId id="346" r:id="rId7"/>
    <p:sldId id="349" r:id="rId8"/>
    <p:sldId id="354" r:id="rId9"/>
    <p:sldId id="357" r:id="rId10"/>
    <p:sldId id="350" r:id="rId11"/>
    <p:sldId id="347" r:id="rId12"/>
    <p:sldId id="356" r:id="rId13"/>
    <p:sldId id="359" r:id="rId14"/>
    <p:sldId id="358" r:id="rId15"/>
    <p:sldId id="360" r:id="rId16"/>
    <p:sldId id="361" r:id="rId17"/>
    <p:sldId id="362" r:id="rId18"/>
    <p:sldId id="363" r:id="rId19"/>
    <p:sldId id="364" r:id="rId20"/>
    <p:sldId id="365" r:id="rId21"/>
    <p:sldId id="366" r:id="rId2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107" d="100"/>
          <a:sy n="107" d="100"/>
        </p:scale>
        <p:origin x="112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15/08/2019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15/08/2019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Carrefour Gabes</a:t>
            </a:r>
            <a:endParaRPr lang="fr-FR" altLang="fr-FR" kern="0" baseline="0" dirty="0" smtClean="0"/>
          </a:p>
        </p:txBody>
      </p:sp>
      <p:pic>
        <p:nvPicPr>
          <p:cNvPr id="10" name="Image 9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D9314692-51BA-444F-BE73-A3FC02B0B817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92" y="187723"/>
            <a:ext cx="2238705" cy="767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924156" y="5769676"/>
            <a:ext cx="198644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26 juillet 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35894" y="5723509"/>
            <a:ext cx="2291012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2128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Couvercle cassé du box en plastique utilisé pour conserver les denrées alimentaires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admin\Desktop\audit UHD T3\Hyper_Gabes\IMG_20190726_0953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8604"/>
            <a:ext cx="528058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66845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pâte de noisette ne portant l’étiquette du </a:t>
            </a:r>
            <a:r>
              <a:rPr lang="fr-FR" sz="1600" b="1" dirty="0" err="1" smtClean="0">
                <a:solidFill>
                  <a:srgbClr val="0070C0"/>
                </a:solidFill>
              </a:rPr>
              <a:t>fournissseur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0242" name="Picture 2" descr="C:\Users\admin\Desktop\audit UHD T3\Hyper_Gabes\IMG_20190726_0957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07" y="1628800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694978" y="6012100"/>
            <a:ext cx="7776864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Pâtisserie: étiquetage erroné (cette pâtisserie n’ayant pas subie de congélation). C’est le cas des produits suivants : 20*20 gâteau noisette, 20*20 gâteau chocolat, 20*20 gâteau café mis en vente le jour de l’audit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35" y="1340768"/>
            <a:ext cx="5916149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710077" y="6273225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Boulangerie: dépassement de la DLUO des ingrédients utilisés dans la fabrication du pain.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2291" name="Picture 3" descr="C:\Users\admin\Desktop\audit UHD T3\Hyper_Gabes\IMG_20190726_1112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5817" y="504157"/>
            <a:ext cx="4716872" cy="62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80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755576" y="5999197"/>
            <a:ext cx="763284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Poissonnerie: une barquette de crevette panée porte une étiquette  de calamars anneaux panés.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3314" name="Picture 2" descr="C:\Users\admin\Desktop\audit UHD T3\Hyper_Gabes\IMG_20190726_1138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750184" y="6058496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Fruits et légumes: renforcer les opérations de nettoyage des caisses de fruits et de légumes présentés à la vente.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Users\admin\Desktop\audit UHD T3\Hyper_Gabes\IMG_20190726_1145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46" y="1412776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8" y="60926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Fruits et légumes: poivrons carrés assez mûrs.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5363" name="Picture 3" descr="C:\Users\admin\Desktop\audit UHD T3\Hyper_Gabes\IMG_20190726_1149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14" y="1254224"/>
            <a:ext cx="6108171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21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4"/>
          <p:cNvSpPr txBox="1"/>
          <p:nvPr/>
        </p:nvSpPr>
        <p:spPr>
          <a:xfrm>
            <a:off x="683568" y="6097651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Olives / épices: DEIV non fonctionnel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admin\Desktop\audit UHD T3\Hyper_Gabes\IMG_20190726_115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7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4"/>
          <p:cNvSpPr txBox="1"/>
          <p:nvPr/>
        </p:nvSpPr>
        <p:spPr>
          <a:xfrm>
            <a:off x="683568" y="6018398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Olives / épices: Présentoirs  d’épices et de fruits à coques en état d’usure assez avancée.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Users\admin\Desktop\audit UHD T3\Hyper_Gabes\IMG_20190726_1201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502085" cy="41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175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073615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Rayon </a:t>
            </a:r>
            <a:r>
              <a:rPr lang="fr-FR" sz="1600" b="1" dirty="0" err="1" smtClean="0">
                <a:solidFill>
                  <a:srgbClr val="0070C0"/>
                </a:solidFill>
              </a:rPr>
              <a:t>Fleg</a:t>
            </a:r>
            <a:r>
              <a:rPr lang="fr-FR" sz="1600" b="1" dirty="0" smtClean="0">
                <a:solidFill>
                  <a:srgbClr val="0070C0"/>
                </a:solidFill>
              </a:rPr>
              <a:t>: Utilisation d’un outil  inapproprié et difficile à nettoyer pour transvaser les olives et autres salaisons de leur conditionnement initial.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Users\admin\Desktop\audit UHD T3\Hyper_Gabes\IMG_20190726_1206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2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6128801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rideaux en lanières déchirés.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Hyper_Gabes\IMG_20190726_084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2608"/>
            <a:ext cx="620418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07361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renforcer les opérations  de nettoyage de la hotte et du mur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19458" name="Picture 2" descr="C:\Users\admin\Desktop\audit UHD T3\Hyper_Gabes\IMG_20190726_142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6" y="1484313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3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242892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Traiteur: suivi irrégulier de la traçabilité de la fabrication.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3434" y="721241"/>
            <a:ext cx="4617132" cy="615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1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35854" y="6118557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Trace du sang au sol de la chambre froide.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Hyper_Gabes\IMG_20190726_0839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06" y="141277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0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92080" y="3427293"/>
            <a:ext cx="2628292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trace de rouille au mur du laboratoire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Hyper_Gabes\IMG_20190726_0845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6" y="1268760"/>
            <a:ext cx="3861048" cy="5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5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19572" y="5949280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trace de rouille côté chambre froide.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Hyper_Gabes\IMG_20190726_084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34" y="1340768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9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292080" y="3068960"/>
            <a:ext cx="3024336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température à cœur de l’escalope de dinde était de 7,6°C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68" y="987162"/>
            <a:ext cx="429994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190565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Poulet aplati non balisé au rayon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Picture 2" descr="C:\Users\admin\Desktop\audit UHD T3\Hyper_Gabes\IMG_20190726_091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1412776"/>
            <a:ext cx="601216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3568" y="6380380"/>
            <a:ext cx="7776864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Boucherie: étiquette brochette n’indiquant pas la  composition du produit  mis en vente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admin\Desktop\audit UHD T3\Hyper_Gabes\IMG_20190726_091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21405"/>
            <a:ext cx="6492213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4"/>
          <p:cNvSpPr txBox="1"/>
          <p:nvPr/>
        </p:nvSpPr>
        <p:spPr>
          <a:xfrm>
            <a:off x="683567" y="6045439"/>
            <a:ext cx="7776864" cy="33855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Pâtisserie: revoir l’état du tapis du laminoir.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admin\Desktop\audit UHD T3\Hyper_Gabes\IMG_20190726_0953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45" y="1556792"/>
            <a:ext cx="553210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134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12886</TotalTime>
  <Words>284</Words>
  <Application>Microsoft Office PowerPoint</Application>
  <PresentationFormat>Affichage à l'écran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350</cp:revision>
  <cp:lastPrinted>2016-02-08T19:41:58Z</cp:lastPrinted>
  <dcterms:created xsi:type="dcterms:W3CDTF">2014-03-07T09:21:22Z</dcterms:created>
  <dcterms:modified xsi:type="dcterms:W3CDTF">2019-08-15T07:44:18Z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3028808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