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8" r:id="rId2"/>
    <p:sldId id="314" r:id="rId3"/>
    <p:sldId id="325" r:id="rId4"/>
    <p:sldId id="315" r:id="rId5"/>
    <p:sldId id="316" r:id="rId6"/>
    <p:sldId id="324" r:id="rId7"/>
    <p:sldId id="318" r:id="rId8"/>
    <p:sldId id="321" r:id="rId9"/>
    <p:sldId id="323" r:id="rId10"/>
    <p:sldId id="326" r:id="rId11"/>
    <p:sldId id="327" r:id="rId12"/>
    <p:sldId id="328" r:id="rId13"/>
    <p:sldId id="329" r:id="rId14"/>
    <p:sldId id="332" r:id="rId15"/>
    <p:sldId id="330" r:id="rId16"/>
    <p:sldId id="331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01/04/2019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01/04/2019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 GABES</a:t>
            </a:r>
            <a:endParaRPr lang="fr-FR" altLang="fr-FR" kern="0" baseline="0" dirty="0" smtClean="0"/>
          </a:p>
        </p:txBody>
      </p:sp>
      <p:pic>
        <p:nvPicPr>
          <p:cNvPr id="10" name="Image 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E90E28CC-B118-4C1A-985C-DC3F3C4D911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42" y="112184"/>
            <a:ext cx="2177520" cy="9657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 </a:t>
            </a:r>
            <a:r>
              <a:rPr lang="fr-FR" sz="3600" b="1" dirty="0" err="1" smtClean="0">
                <a:solidFill>
                  <a:srgbClr val="FFC000"/>
                </a:solidFill>
              </a:rPr>
              <a:t>Market</a:t>
            </a:r>
            <a:r>
              <a:rPr lang="fr-FR" sz="3600" b="1" dirty="0" smtClean="0">
                <a:solidFill>
                  <a:srgbClr val="FFC000"/>
                </a:solidFill>
              </a:rPr>
              <a:t> Gabes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8186" y="5846299"/>
            <a:ext cx="194796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14 mars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9933" y="5746593"/>
            <a:ext cx="22910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68686" y="6190565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B</a:t>
            </a:r>
            <a:r>
              <a:rPr lang="fr-FR" sz="1600" b="1" dirty="0" smtClean="0">
                <a:solidFill>
                  <a:srgbClr val="0070C0"/>
                </a:solidFill>
              </a:rPr>
              <a:t>oucherie: Séparation partielle entre viandes rouges et blanches. </a:t>
            </a:r>
          </a:p>
        </p:txBody>
      </p:sp>
      <p:pic>
        <p:nvPicPr>
          <p:cNvPr id="9218" name="Picture 2" descr="C:\Users\admin\Desktop\photo_hyper Gabes\IMG_20190314_1028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5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photo_hyper Gabes\IMG_20190314_1043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8686" y="6190565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B</a:t>
            </a:r>
            <a:r>
              <a:rPr lang="fr-FR" sz="1600" b="1" dirty="0" smtClean="0">
                <a:solidFill>
                  <a:srgbClr val="0070C0"/>
                </a:solidFill>
              </a:rPr>
              <a:t>oucherie: Revoir l’aspect des volailles présentées à la vente. </a:t>
            </a:r>
          </a:p>
        </p:txBody>
      </p:sp>
    </p:spTree>
    <p:extLst>
      <p:ext uri="{BB962C8B-B14F-4D97-AF65-F5344CB8AC3E}">
        <p14:creationId xmlns:p14="http://schemas.microsoft.com/office/powerpoint/2010/main" val="259032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photo_hyper Gabes\IMG_20190314_1237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8686" y="6190565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un paquet de produit pané entamé et non protégé. </a:t>
            </a:r>
          </a:p>
        </p:txBody>
      </p:sp>
    </p:spTree>
    <p:extLst>
      <p:ext uri="{BB962C8B-B14F-4D97-AF65-F5344CB8AC3E}">
        <p14:creationId xmlns:p14="http://schemas.microsoft.com/office/powerpoint/2010/main" val="175025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C:\Users\admin\Desktop\photo_hyper Gabes\IMG_20190314_123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8686" y="6190565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Stockage contre l’évaporateur en chambre froide négative. </a:t>
            </a:r>
          </a:p>
        </p:txBody>
      </p:sp>
    </p:spTree>
    <p:extLst>
      <p:ext uri="{BB962C8B-B14F-4D97-AF65-F5344CB8AC3E}">
        <p14:creationId xmlns:p14="http://schemas.microsoft.com/office/powerpoint/2010/main" val="27554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photo_hyper Gabes\IMG_20190314_1246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8686" y="6190565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Température élevée de la salade </a:t>
            </a:r>
            <a:r>
              <a:rPr lang="fr-FR" sz="1600" b="1" dirty="0" err="1" smtClean="0">
                <a:solidFill>
                  <a:srgbClr val="0070C0"/>
                </a:solidFill>
              </a:rPr>
              <a:t>mechouia</a:t>
            </a:r>
            <a:r>
              <a:rPr lang="fr-FR" sz="1600" b="1" dirty="0" smtClean="0">
                <a:solidFill>
                  <a:srgbClr val="0070C0"/>
                </a:solidFill>
              </a:rPr>
              <a:t> présentée au rayon. </a:t>
            </a:r>
          </a:p>
        </p:txBody>
      </p:sp>
    </p:spTree>
    <p:extLst>
      <p:ext uri="{BB962C8B-B14F-4D97-AF65-F5344CB8AC3E}">
        <p14:creationId xmlns:p14="http://schemas.microsoft.com/office/powerpoint/2010/main" val="3782042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photo_hyper Gabes\IMG_20190314_1241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8686" y="6190565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Fromage charcuterie: Traces de rouilles au sol de la chambre froide. </a:t>
            </a:r>
          </a:p>
        </p:txBody>
      </p:sp>
    </p:spTree>
    <p:extLst>
      <p:ext uri="{BB962C8B-B14F-4D97-AF65-F5344CB8AC3E}">
        <p14:creationId xmlns:p14="http://schemas.microsoft.com/office/powerpoint/2010/main" val="1724872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C:\Users\admin\Desktop\photo_hyper Gabes\IMG_20190314_125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8686" y="6190565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Renforcer les opérations de nettoyage du couvercle du regard d’évacuation des eaux usées. </a:t>
            </a:r>
          </a:p>
        </p:txBody>
      </p:sp>
    </p:spTree>
    <p:extLst>
      <p:ext uri="{BB962C8B-B14F-4D97-AF65-F5344CB8AC3E}">
        <p14:creationId xmlns:p14="http://schemas.microsoft.com/office/powerpoint/2010/main" val="4228293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photo_hyper Gabes\IMG_20190314_133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2" y="1412776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20072" y="3021515"/>
            <a:ext cx="2435162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les plaques de génoises cuites le 12/02 et gardées à température ambiante. </a:t>
            </a:r>
          </a:p>
        </p:txBody>
      </p:sp>
    </p:spTree>
    <p:extLst>
      <p:ext uri="{BB962C8B-B14F-4D97-AF65-F5344CB8AC3E}">
        <p14:creationId xmlns:p14="http://schemas.microsoft.com/office/powerpoint/2010/main" val="1395088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photo_hyper Gabes\IMG_20190314_1346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47664" y="6049114"/>
            <a:ext cx="640871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distributeur à papier sèche mains vide. </a:t>
            </a:r>
          </a:p>
        </p:txBody>
      </p:sp>
    </p:spTree>
    <p:extLst>
      <p:ext uri="{BB962C8B-B14F-4D97-AF65-F5344CB8AC3E}">
        <p14:creationId xmlns:p14="http://schemas.microsoft.com/office/powerpoint/2010/main" val="648091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photo_hyper Gabes\IMG_20190314_1404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47664" y="6049114"/>
            <a:ext cx="640871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Boulangerie: Réparer le revêtement mural endommagé. </a:t>
            </a:r>
          </a:p>
        </p:txBody>
      </p:sp>
    </p:spTree>
    <p:extLst>
      <p:ext uri="{BB962C8B-B14F-4D97-AF65-F5344CB8AC3E}">
        <p14:creationId xmlns:p14="http://schemas.microsoft.com/office/powerpoint/2010/main" val="53372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4690" y="591276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FLEG: Décollement de la peinture de l’élément froid.</a:t>
            </a:r>
          </a:p>
        </p:txBody>
      </p:sp>
      <p:pic>
        <p:nvPicPr>
          <p:cNvPr id="2" name="Picture 2" descr="C:\Users\admin\Desktop\photo_hyper Gabes\IMG_20190314_091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photo_hyper Gabes\IMG_20190314_1404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47664" y="6049114"/>
            <a:ext cx="640871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Boulangerie: Repeindre le plafond de la boulangerie. </a:t>
            </a:r>
          </a:p>
        </p:txBody>
      </p:sp>
    </p:spTree>
    <p:extLst>
      <p:ext uri="{BB962C8B-B14F-4D97-AF65-F5344CB8AC3E}">
        <p14:creationId xmlns:p14="http://schemas.microsoft.com/office/powerpoint/2010/main" val="3825226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photo_hyper Gabes\IMG_20190314_1406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47664" y="6049114"/>
            <a:ext cx="640871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Renforcer les actions de nettoyage de la balance. </a:t>
            </a:r>
          </a:p>
        </p:txBody>
      </p:sp>
    </p:spTree>
    <p:extLst>
      <p:ext uri="{BB962C8B-B14F-4D97-AF65-F5344CB8AC3E}">
        <p14:creationId xmlns:p14="http://schemas.microsoft.com/office/powerpoint/2010/main" val="1186218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photo_hyper Gabes\IMG_20190314_1414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47664" y="6049114"/>
            <a:ext cx="640871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Réserve </a:t>
            </a:r>
            <a:r>
              <a:rPr lang="fr-FR" sz="1600" b="1" dirty="0" err="1" smtClean="0">
                <a:solidFill>
                  <a:srgbClr val="0070C0"/>
                </a:solidFill>
              </a:rPr>
              <a:t>Boul</a:t>
            </a:r>
            <a:r>
              <a:rPr lang="fr-FR" sz="1600" b="1" dirty="0" smtClean="0">
                <a:solidFill>
                  <a:srgbClr val="0070C0"/>
                </a:solidFill>
              </a:rPr>
              <a:t>/Pat: Stockage contre les murs. </a:t>
            </a:r>
          </a:p>
        </p:txBody>
      </p:sp>
    </p:spTree>
    <p:extLst>
      <p:ext uri="{BB962C8B-B14F-4D97-AF65-F5344CB8AC3E}">
        <p14:creationId xmlns:p14="http://schemas.microsoft.com/office/powerpoint/2010/main" val="1629763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photo_hyper Gabes\IMG_20190314_1449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47664" y="6049114"/>
            <a:ext cx="640871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Linéaire PLS: Accumulation du givre sur la crème glacée. </a:t>
            </a:r>
          </a:p>
        </p:txBody>
      </p:sp>
    </p:spTree>
    <p:extLst>
      <p:ext uri="{BB962C8B-B14F-4D97-AF65-F5344CB8AC3E}">
        <p14:creationId xmlns:p14="http://schemas.microsoft.com/office/powerpoint/2010/main" val="691367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photo_hyper Gabes\IMG_20190314_1539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547664" y="6049114"/>
            <a:ext cx="640871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0070C0"/>
                </a:solidFill>
              </a:rPr>
              <a:t>Réserve : </a:t>
            </a:r>
            <a:r>
              <a:rPr lang="fr-FR" sz="1600" b="1" dirty="0" smtClean="0">
                <a:solidFill>
                  <a:srgbClr val="0070C0"/>
                </a:solidFill>
              </a:rPr>
              <a:t>Décollement du revêtement du sol de la réserve. </a:t>
            </a:r>
          </a:p>
        </p:txBody>
      </p:sp>
    </p:spTree>
    <p:extLst>
      <p:ext uri="{BB962C8B-B14F-4D97-AF65-F5344CB8AC3E}">
        <p14:creationId xmlns:p14="http://schemas.microsoft.com/office/powerpoint/2010/main" val="407939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FLEG: Citron emballé fourni par la société ORTO ne porte pas de DLC. </a:t>
            </a:r>
          </a:p>
        </p:txBody>
      </p:sp>
      <p:pic>
        <p:nvPicPr>
          <p:cNvPr id="2" name="Picture 2" descr="C:\Users\admin\Desktop\photo_hyper Gabes\IMG_20190314_091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4415" y="6021288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Olives épices: plusieurs éléments de présentation des épices et des fruits à coques sont endommagés. </a:t>
            </a:r>
          </a:p>
        </p:txBody>
      </p:sp>
      <p:pic>
        <p:nvPicPr>
          <p:cNvPr id="2" name="Picture 2" descr="C:\Users\admin\Desktop\photo_hyper Gabes\IMG_20190314_092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Rayon FLEG: suivi irrégulier des températures.</a:t>
            </a:r>
          </a:p>
        </p:txBody>
      </p:sp>
      <p:pic>
        <p:nvPicPr>
          <p:cNvPr id="2" name="Picture 2" descr="C:\Users\admin\Desktop\photo_hyper Gabes\IMG_20190314_094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98917" y="5840760"/>
            <a:ext cx="760662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Plusieurs étiquettes sur la caisse de produits de la mer (ne garder que l’étiquette assurant l’identification correcte de denrées alimentaires). </a:t>
            </a:r>
          </a:p>
        </p:txBody>
      </p:sp>
      <p:pic>
        <p:nvPicPr>
          <p:cNvPr id="2" name="Picture 2" descr="C:\Users\admin\Desktop\photo_hyper Gabes\IMG_20190314_095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04" y="12687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Bacs en plastiques endommagés.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\Desktop\photo_hyper Gabes\IMG_20190314_095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6021288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un paquet d’œuf de seiche ne portant pas l’étiquette du fournisseur</a:t>
            </a:r>
          </a:p>
        </p:txBody>
      </p:sp>
      <p:pic>
        <p:nvPicPr>
          <p:cNvPr id="2" name="Picture 2" descr="C:\Users\admin\Desktop\photo_hyper Gabes\IMG_20190314_095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12687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68686" y="6021288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Merlan manquant de fraicheur présenté en linéaire.</a:t>
            </a:r>
          </a:p>
        </p:txBody>
      </p:sp>
      <p:pic>
        <p:nvPicPr>
          <p:cNvPr id="2" name="Picture 2" descr="C:\Users\admin\Desktop\photo_hyper Gabes\IMG_20190314_100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0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15289</TotalTime>
  <Words>286</Words>
  <Application>Microsoft Office PowerPoint</Application>
  <PresentationFormat>Affichage à l'écran (4:3)</PresentationFormat>
  <Paragraphs>27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303</cp:revision>
  <cp:lastPrinted>2016-02-08T19:41:58Z</cp:lastPrinted>
  <dcterms:created xsi:type="dcterms:W3CDTF">2014-03-07T09:21:22Z</dcterms:created>
  <dcterms:modified xsi:type="dcterms:W3CDTF">2019-04-01T15:28:55Z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398735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