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0" r:id="rId4"/>
    <p:sldId id="271" r:id="rId5"/>
    <p:sldId id="272" r:id="rId6"/>
    <p:sldId id="274" r:id="rId7"/>
    <p:sldId id="275" r:id="rId8"/>
    <p:sldId id="278" r:id="rId9"/>
    <p:sldId id="277" r:id="rId10"/>
    <p:sldId id="279" r:id="rId11"/>
    <p:sldId id="280" r:id="rId12"/>
    <p:sldId id="282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28/08/2018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28/08/2018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44847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HM Gabes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Hypermarché Gabes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3502" y="5855028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13/07/2018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17798" y="5229200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60032" y="2636912"/>
            <a:ext cx="324036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 charcuterie: pas de suivi de l’auto contrôle de nettoyage depuis le 09 juillet 2018.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8852" y="2577573"/>
            <a:ext cx="4667897" cy="262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5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27133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Rayon FLEG: décollement du sol devant la chambre froide.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33" y="1700808"/>
            <a:ext cx="7356403" cy="413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35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002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/ épices: Eléments cassés.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50" y="1412776"/>
            <a:ext cx="7740352" cy="435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 /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altLang="fr-FR" b="1" dirty="0" smtClean="0">
                <a:solidFill>
                  <a:srgbClr val="0070C0"/>
                </a:solidFill>
              </a:rPr>
              <a:t>: Prévoir une poubelle à pédale au linéaire.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131659" cy="401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Boucherie / </a:t>
            </a:r>
            <a:r>
              <a:rPr lang="fr-FR" altLang="fr-FR" b="1" dirty="0" err="1">
                <a:solidFill>
                  <a:srgbClr val="0070C0"/>
                </a:solidFill>
              </a:rPr>
              <a:t>volaillerie</a:t>
            </a:r>
            <a:r>
              <a:rPr lang="fr-FR" altLang="fr-FR" b="1" dirty="0">
                <a:solidFill>
                  <a:srgbClr val="0070C0"/>
                </a:solidFill>
              </a:rPr>
              <a:t> </a:t>
            </a:r>
            <a:r>
              <a:rPr lang="fr-FR" altLang="fr-FR" b="1" dirty="0" err="1">
                <a:solidFill>
                  <a:srgbClr val="0070C0"/>
                </a:solidFill>
              </a:rPr>
              <a:t>trad</a:t>
            </a:r>
            <a:r>
              <a:rPr lang="fr-FR" altLang="fr-FR" b="1" dirty="0">
                <a:solidFill>
                  <a:srgbClr val="0070C0"/>
                </a:solidFill>
              </a:rPr>
              <a:t> : </a:t>
            </a:r>
            <a:r>
              <a:rPr lang="fr-FR" altLang="fr-FR" b="1" dirty="0" smtClean="0">
                <a:solidFill>
                  <a:srgbClr val="0070C0"/>
                </a:solidFill>
              </a:rPr>
              <a:t>Prévoir le rabotage des planches de découpe au rayon.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591620" cy="4271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5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3212976"/>
            <a:ext cx="356962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Poubelle sans pédale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819633"/>
            <a:ext cx="2941425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Boulangerie: Renforcer les opérations de nettoyage de l’étagère.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27" y="1628800"/>
            <a:ext cx="716704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6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73325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Présentoir non protégé (liaison froide non maitrisée en plus des contaminations diverses)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428" y="1556792"/>
            <a:ext cx="6264696" cy="3524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7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 / charcuterie: renforcer les opérations de nettoyage du meuble froid fromage.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29" y="1628800"/>
            <a:ext cx="7167047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Fromage/charcuterie: Pas de vérification à la thermosonde des meubles LS et de la chambre froide pour le mois de juin 2018.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1268760"/>
            <a:ext cx="8100392" cy="455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7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 charcuterie: pas de suivi des températures des journées du 10 au 12 juillet 2018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14348" y="1556792"/>
            <a:ext cx="7387625" cy="415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57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16858</TotalTime>
  <Words>158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330</cp:revision>
  <cp:lastPrinted>2016-02-08T19:41:58Z</cp:lastPrinted>
  <dcterms:created xsi:type="dcterms:W3CDTF">2014-03-07T09:21:22Z</dcterms:created>
  <dcterms:modified xsi:type="dcterms:W3CDTF">2018-08-28T14:16:00Z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1275608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