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9" r:id="rId12"/>
    <p:sldId id="280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44847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HM Gabes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Hypermarché Gabes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3502" y="5855028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12/03/2018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127" y="5746593"/>
            <a:ext cx="2614818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HENI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les calamars en tranche sont identifiés en tant que calamars nettoyés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99773" y="1011807"/>
            <a:ext cx="4134006" cy="551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Sous-sol et réception: le sol est usé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" y="1916832"/>
            <a:ext cx="3635896" cy="272692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408085"/>
            <a:ext cx="2952328" cy="221424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428" y="3266003"/>
            <a:ext cx="3347864" cy="251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002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développement de givre sur le meuble des surgelés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13" y="980728"/>
            <a:ext cx="4333004" cy="32497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948029"/>
            <a:ext cx="4355976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</a:t>
            </a:r>
            <a:r>
              <a:rPr lang="fr-FR" altLang="fr-FR" b="1" dirty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&amp; charcuterie: les poubelles ne sont pas à pédales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849" y="1268760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Charcuterie &amp; boucherie: les cols de signes des lave-mains sont corrodés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40768"/>
            <a:ext cx="3363838" cy="448511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32822"/>
            <a:ext cx="4668011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84004"/>
            <a:ext cx="81061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Fromages: un morceau de fromage sicilien n’était pas étiqueté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032115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les planches sont usées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84784"/>
            <a:ext cx="4296477" cy="36004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72816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Les grilles de soufflage du meuble des pâtisseries et de celui des produits de la mer n’étaient pas propres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6752"/>
            <a:ext cx="3995936" cy="29969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448" y="2420888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73325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les grains de nigelles ne sont pas indiqués dans la liste des ingrédients du pains aux olives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 tapis du laminoir est usé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3509741" cy="288032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285" y="2276872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Boulangerie: le distributeur de savon est absent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96752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002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Les chambres de pousse sont usés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520" y="1484784"/>
            <a:ext cx="4283968" cy="321297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48880"/>
            <a:ext cx="4860032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16415</TotalTime>
  <Words>142</Words>
  <Application>Microsoft Office PowerPoint</Application>
  <PresentationFormat>Affichage à l'écran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Dr Mejed Heni-QLC</cp:lastModifiedBy>
  <cp:revision>311</cp:revision>
  <cp:lastPrinted>2016-02-08T19:41:58Z</cp:lastPrinted>
  <dcterms:created xsi:type="dcterms:W3CDTF">2014-03-07T09:21:22Z</dcterms:created>
  <dcterms:modified xsi:type="dcterms:W3CDTF">2018-03-12T21:29:03Z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600351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D7.1.14</vt:lpwstr>
  </property>
</Properties>
</file>