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7" r:id="rId10"/>
    <p:sldId id="278" r:id="rId11"/>
    <p:sldId id="279" r:id="rId12"/>
    <p:sldId id="280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17/11/2017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17/11/2017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44847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smtClean="0"/>
              <a:t>HM </a:t>
            </a:r>
            <a:r>
              <a:rPr lang="fr-FR" altLang="fr-FR" kern="0" dirty="0" smtClean="0"/>
              <a:t>Gabes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Gabes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8745" y="5855028"/>
            <a:ext cx="2557111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13 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6127" y="5746593"/>
            <a:ext cx="2614818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Mejed</a:t>
            </a:r>
            <a:r>
              <a:rPr lang="fr-FR" sz="2000" b="1" dirty="0" smtClean="0">
                <a:solidFill>
                  <a:srgbClr val="000000"/>
                </a:solidFill>
              </a:rPr>
              <a:t> HENI</a:t>
            </a:r>
          </a:p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Rayon FLEG: la grille d’aération était souillée, renforcer le nettoyage a ce niveau.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13738" y="674695"/>
            <a:ext cx="4428494" cy="590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6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Rayon FLLEG</a:t>
            </a:r>
            <a:r>
              <a:rPr lang="fr-FR" altLang="fr-FR" b="1" dirty="0">
                <a:solidFill>
                  <a:srgbClr val="0070C0"/>
                </a:solidFill>
              </a:rPr>
              <a:t>: les boules </a:t>
            </a:r>
            <a:r>
              <a:rPr lang="fr-FR" altLang="fr-FR" b="1" dirty="0" smtClean="0">
                <a:solidFill>
                  <a:srgbClr val="0070C0"/>
                </a:solidFill>
              </a:rPr>
              <a:t>de harissa </a:t>
            </a:r>
            <a:r>
              <a:rPr lang="fr-FR" altLang="fr-FR" b="1" dirty="0">
                <a:solidFill>
                  <a:srgbClr val="0070C0"/>
                </a:solidFill>
              </a:rPr>
              <a:t>doivent être </a:t>
            </a:r>
            <a:r>
              <a:rPr lang="fr-FR" altLang="fr-FR" b="1" dirty="0" smtClean="0">
                <a:solidFill>
                  <a:srgbClr val="0070C0"/>
                </a:solidFill>
              </a:rPr>
              <a:t>étiquetées.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720" y="1484784"/>
            <a:ext cx="5580112" cy="418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58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30002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absence </a:t>
            </a:r>
            <a:r>
              <a:rPr lang="fr-FR" altLang="fr-FR" b="1" dirty="0" smtClean="0">
                <a:solidFill>
                  <a:srgbClr val="0070C0"/>
                </a:solidFill>
              </a:rPr>
              <a:t>de </a:t>
            </a:r>
            <a:r>
              <a:rPr lang="fr-FR" altLang="fr-FR" b="1" dirty="0" smtClean="0">
                <a:solidFill>
                  <a:srgbClr val="0070C0"/>
                </a:solidFill>
              </a:rPr>
              <a:t>distributeur </a:t>
            </a:r>
            <a:r>
              <a:rPr lang="fr-FR" altLang="fr-FR" b="1" dirty="0" smtClean="0">
                <a:solidFill>
                  <a:srgbClr val="0070C0"/>
                </a:solidFill>
              </a:rPr>
              <a:t>de </a:t>
            </a:r>
            <a:r>
              <a:rPr lang="fr-FR" altLang="fr-FR" b="1" dirty="0" smtClean="0">
                <a:solidFill>
                  <a:srgbClr val="0070C0"/>
                </a:solidFill>
              </a:rPr>
              <a:t>savon liquide.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242" y="1556792"/>
            <a:ext cx="3297068" cy="4396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35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les planches de découpes étaient usées, procéder à un rabotage pour ces éléments.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8" y="1484784"/>
            <a:ext cx="3995936" cy="299695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84784"/>
            <a:ext cx="3936437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23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Traiteur/boucherie: présence de poubelles à manipulation manuelle, nous rappelons qu’il faut utiliser des poubelles à pédale.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284665"/>
            <a:ext cx="3353596" cy="447146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956" y="1268123"/>
            <a:ext cx="3353596" cy="4471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58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805264"/>
            <a:ext cx="810612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err="1" smtClean="0">
                <a:solidFill>
                  <a:srgbClr val="0070C0"/>
                </a:solidFill>
              </a:rPr>
              <a:t>Boul-pât</a:t>
            </a:r>
            <a:r>
              <a:rPr lang="fr-FR" altLang="fr-FR" b="1" dirty="0" smtClean="0">
                <a:solidFill>
                  <a:srgbClr val="0070C0"/>
                </a:solidFill>
              </a:rPr>
              <a:t>: l’étiquetage des </a:t>
            </a:r>
            <a:r>
              <a:rPr lang="fr-FR" altLang="fr-FR" b="1" dirty="0" smtClean="0">
                <a:solidFill>
                  <a:srgbClr val="0070C0"/>
                </a:solidFill>
              </a:rPr>
              <a:t>mini </a:t>
            </a:r>
            <a:r>
              <a:rPr lang="fr-FR" altLang="fr-FR" b="1" dirty="0" smtClean="0">
                <a:solidFill>
                  <a:srgbClr val="0070C0"/>
                </a:solidFill>
              </a:rPr>
              <a:t>viennoiseries était non conforme aux exigences en vigueur, mention de l’ingrédient (raisin) sur l’étiquette UHD alors que le produit n’en contenait </a:t>
            </a:r>
            <a:r>
              <a:rPr lang="fr-FR" altLang="fr-FR" b="1" dirty="0" smtClean="0">
                <a:solidFill>
                  <a:srgbClr val="0070C0"/>
                </a:solidFill>
              </a:rPr>
              <a:t>pas.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8" y="1124744"/>
            <a:ext cx="3384376" cy="451250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1341" y="1340768"/>
            <a:ext cx="3936437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39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La résine du sol était décollée ce qui favorise la stagnation d’eau à ce niveau.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23726"/>
            <a:ext cx="4080453" cy="306034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23726"/>
            <a:ext cx="4113859" cy="3085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6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Rayon PLS: la DLC </a:t>
            </a:r>
            <a:r>
              <a:rPr lang="fr-FR" altLang="fr-FR" b="1" dirty="0" smtClean="0">
                <a:solidFill>
                  <a:srgbClr val="0070C0"/>
                </a:solidFill>
              </a:rPr>
              <a:t>de</a:t>
            </a:r>
            <a:r>
              <a:rPr lang="fr-FR" altLang="fr-FR" b="1" dirty="0" smtClean="0">
                <a:solidFill>
                  <a:srgbClr val="0070C0"/>
                </a:solidFill>
              </a:rPr>
              <a:t> </a:t>
            </a:r>
            <a:r>
              <a:rPr lang="fr-FR" altLang="fr-FR" b="1" dirty="0" smtClean="0">
                <a:solidFill>
                  <a:srgbClr val="0070C0"/>
                </a:solidFill>
              </a:rPr>
              <a:t>deux boudins de salami de dinde (</a:t>
            </a:r>
            <a:r>
              <a:rPr lang="fr-FR" altLang="fr-FR" b="1" dirty="0" err="1" smtClean="0">
                <a:solidFill>
                  <a:srgbClr val="0070C0"/>
                </a:solidFill>
              </a:rPr>
              <a:t>chahia</a:t>
            </a:r>
            <a:r>
              <a:rPr lang="fr-FR" altLang="fr-FR" b="1" dirty="0" smtClean="0">
                <a:solidFill>
                  <a:srgbClr val="0070C0"/>
                </a:solidFill>
              </a:rPr>
              <a:t>) était illisible. Renforcer le </a:t>
            </a:r>
            <a:r>
              <a:rPr lang="fr-FR" altLang="fr-FR" b="1" dirty="0" smtClean="0">
                <a:solidFill>
                  <a:srgbClr val="0070C0"/>
                </a:solidFill>
              </a:rPr>
              <a:t>tri de </a:t>
            </a:r>
            <a:r>
              <a:rPr lang="fr-FR" altLang="fr-FR" b="1" dirty="0" smtClean="0">
                <a:solidFill>
                  <a:srgbClr val="0070C0"/>
                </a:solidFill>
              </a:rPr>
              <a:t>ces produits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56" r="14551"/>
          <a:stretch/>
        </p:blipFill>
        <p:spPr>
          <a:xfrm>
            <a:off x="899592" y="1568792"/>
            <a:ext cx="1983325" cy="438048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568793"/>
            <a:ext cx="3168352" cy="438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41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Chambre froide positive PLS: la résine du sol était décollée.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28800"/>
            <a:ext cx="4187957" cy="314096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776" y="1628800"/>
            <a:ext cx="4187957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47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Meuble des surgelés PLS: Présence de givres, procéder au dégivrage de ce meuble.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28800"/>
            <a:ext cx="3960440" cy="30689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776" y="1628800"/>
            <a:ext cx="4091947" cy="306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0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30002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Rayon FLEG: les louches étaient manquantes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21" y="1556792"/>
            <a:ext cx="4091947" cy="30689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8499" y="1556792"/>
            <a:ext cx="4187957" cy="306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57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16394</TotalTime>
  <Words>193</Words>
  <Application>Microsoft Office PowerPoint</Application>
  <PresentationFormat>Affichage à l'écran (4:3)</PresentationFormat>
  <Paragraphs>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307</cp:revision>
  <cp:lastPrinted>2016-02-08T19:41:58Z</cp:lastPrinted>
  <dcterms:created xsi:type="dcterms:W3CDTF">2014-03-07T09:21:22Z</dcterms:created>
  <dcterms:modified xsi:type="dcterms:W3CDTF">2017-11-17T10:01:44Z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600351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D7.1.14</vt:lpwstr>
  </property>
</Properties>
</file>