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9"/>
  </p:notesMasterIdLst>
  <p:handoutMasterIdLst>
    <p:handoutMasterId r:id="rId10"/>
  </p:handoutMasterIdLst>
  <p:sldIdLst>
    <p:sldId id="268" r:id="rId2"/>
    <p:sldId id="340" r:id="rId3"/>
    <p:sldId id="342" r:id="rId4"/>
    <p:sldId id="343" r:id="rId5"/>
    <p:sldId id="344" r:id="rId6"/>
    <p:sldId id="345" r:id="rId7"/>
    <p:sldId id="346" r:id="rId8"/>
  </p:sldIdLst>
  <p:sldSz cx="9144000" cy="6858000" type="screen4x3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434" autoAdjust="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1" d="100"/>
          <a:sy n="51" d="100"/>
        </p:scale>
        <p:origin x="2928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DD75BE-A253-4075-9244-AB0F539C32DC}" type="datetimeFigureOut">
              <a:rPr lang="fr-FR" smtClean="0"/>
              <a:t>30/10/2019</a:t>
            </a:fld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A9904D-C2F3-42BC-8C5E-D7064A081D63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8305510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7FCC72-1B1D-41CC-9624-805D9245AC99}" type="datetimeFigureOut">
              <a:rPr lang="fr-FR" smtClean="0"/>
              <a:t>30/10/2019</a:t>
            </a:fld>
            <a:endParaRPr lang="fr-FR" dirty="0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279525"/>
            <a:ext cx="460692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 dirty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50E03-ECC6-40C0-B54E-8EAEE584575B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726858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6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jpeg"/><Relationship Id="rId5" Type="http://schemas.openxmlformats.org/officeDocument/2006/relationships/image" Target="../media/image2.jpeg"/><Relationship Id="rId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2"/>
          <p:cNvSpPr>
            <a:spLocks noChangeArrowheads="1"/>
          </p:cNvSpPr>
          <p:nvPr/>
        </p:nvSpPr>
        <p:spPr bwMode="auto">
          <a:xfrm>
            <a:off x="0" y="0"/>
            <a:ext cx="611066" cy="6858000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92867" name="Rectangle 3"/>
          <p:cNvSpPr>
            <a:spLocks noChangeArrowheads="1"/>
          </p:cNvSpPr>
          <p:nvPr/>
        </p:nvSpPr>
        <p:spPr bwMode="auto">
          <a:xfrm>
            <a:off x="323850" y="1077913"/>
            <a:ext cx="8820150" cy="215900"/>
          </a:xfrm>
          <a:prstGeom prst="rect">
            <a:avLst/>
          </a:prstGeom>
          <a:solidFill>
            <a:srgbClr val="C0C0C0">
              <a:alpha val="57001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9287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00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</a:p>
        </p:txBody>
      </p:sp>
      <p:pic>
        <p:nvPicPr>
          <p:cNvPr id="2055" name="Picture 23" descr="LOGO_QLC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0"/>
            <a:ext cx="161925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0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0" y="0"/>
            <a:ext cx="2133600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Rectangle 11"/>
          <p:cNvSpPr txBox="1">
            <a:spLocks noChangeArrowheads="1"/>
          </p:cNvSpPr>
          <p:nvPr userDrawn="1"/>
        </p:nvSpPr>
        <p:spPr bwMode="auto">
          <a:xfrm>
            <a:off x="1691680" y="209551"/>
            <a:ext cx="5760426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6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kern="0" dirty="0" smtClean="0"/>
              <a:t>Audit Magasin: Zaghouan</a:t>
            </a:r>
            <a:endParaRPr lang="fr-FR" altLang="fr-FR" kern="0" baseline="0" dirty="0" smtClean="0"/>
          </a:p>
        </p:txBody>
      </p:sp>
      <p:pic>
        <p:nvPicPr>
          <p:cNvPr id="2" name="Image 1"/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7559824" y="-26194"/>
            <a:ext cx="1584176" cy="1096964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6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1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jpeg"/></Relationships>
</file>

<file path=ppt/slides/_rels/slide4.xml.rels><?xml version="1.0" encoding="UTF-8" standalone="yes" ?><Relationships xmlns="http://schemas.openxmlformats.org/package/2006/relationships"><Relationship Id="rId3" Target="../media/hdphoto1.wdp" Type="http://schemas.microsoft.com/office/2007/relationships/hdphoto"/><Relationship Id="rId2" Target="../media/image9.jpeg" Type="http://schemas.openxmlformats.org/officeDocument/2006/relationships/image"/><Relationship Id="rId1" Target="../slideLayouts/slideLayout2.xml" Type="http://schemas.openxmlformats.org/officeDocument/2006/relationships/slideLayout"/><Relationship Id="rId5" Target="../media/hdphoto2.wdp" Type="http://schemas.microsoft.com/office/2007/relationships/hdphoto"/><Relationship Id="rId4" Target="../media/image10.jpeg" Type="http://schemas.openxmlformats.org/officeDocument/2006/relationships/image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 ?><Relationships xmlns="http://schemas.openxmlformats.org/package/2006/relationships"><Relationship Id="rId3" Target="../media/hdphoto3.wdp" Type="http://schemas.microsoft.com/office/2007/relationships/hdphoto"/><Relationship Id="rId2" Target="../media/image13.jpeg" Type="http://schemas.openxmlformats.org/officeDocument/2006/relationships/image"/><Relationship Id="rId1" Target="../slideLayouts/slideLayout2.xml" Type="http://schemas.openxmlformats.org/officeDocument/2006/relationships/slideLayout"/><Relationship Id="rId5" Target="../media/hdphoto4.wdp" Type="http://schemas.microsoft.com/office/2007/relationships/hdphoto"/><Relationship Id="rId4" Target="../media/image14.jpeg" Type="http://schemas.openxmlformats.org/officeDocument/2006/relationships/image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>
            <p:custDataLst>
              <p:tags r:id="rId1"/>
            </p:custDataLst>
          </p:nvPr>
        </p:nvSpPr>
        <p:spPr>
          <a:xfrm>
            <a:off x="827584" y="2420888"/>
            <a:ext cx="7488832" cy="1944216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Audit Carrefour</a:t>
            </a:r>
          </a:p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Magasin: ZAGHOUAN</a:t>
            </a:r>
          </a:p>
        </p:txBody>
      </p:sp>
      <p:sp>
        <p:nvSpPr>
          <p:cNvPr id="5" name="Rectangle 4"/>
          <p:cNvSpPr/>
          <p:nvPr/>
        </p:nvSpPr>
        <p:spPr>
          <a:xfrm>
            <a:off x="1150593" y="5756523"/>
            <a:ext cx="1747594" cy="454292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b="1" dirty="0">
                <a:solidFill>
                  <a:srgbClr val="000000"/>
                </a:solidFill>
              </a:rPr>
              <a:t>Le </a:t>
            </a:r>
            <a:r>
              <a:rPr lang="fr-FR" b="1" dirty="0" smtClean="0">
                <a:solidFill>
                  <a:srgbClr val="000000"/>
                </a:solidFill>
              </a:rPr>
              <a:t>30</a:t>
            </a:r>
            <a:r>
              <a:rPr lang="fr-FR" b="1" dirty="0" smtClean="0">
                <a:solidFill>
                  <a:srgbClr val="000000"/>
                </a:solidFill>
              </a:rPr>
              <a:t>/10/2019</a:t>
            </a:r>
            <a:endParaRPr lang="fr-FR" b="1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784913" y="5729753"/>
            <a:ext cx="2220481" cy="454292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b="1" dirty="0" smtClean="0">
                <a:solidFill>
                  <a:srgbClr val="000000"/>
                </a:solidFill>
              </a:rPr>
              <a:t>M </a:t>
            </a:r>
            <a:r>
              <a:rPr lang="fr-FR" b="1" dirty="0" smtClean="0">
                <a:solidFill>
                  <a:srgbClr val="000000"/>
                </a:solidFill>
              </a:rPr>
              <a:t>Dhia Mechlaoui</a:t>
            </a:r>
            <a:endParaRPr lang="fr-FR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6140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755576" y="6093296"/>
            <a:ext cx="7684318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PLS surgelé: </a:t>
            </a:r>
            <a:r>
              <a:rPr lang="fr-FR" sz="1600" b="1" dirty="0">
                <a:solidFill>
                  <a:srgbClr val="0070C0"/>
                </a:solidFill>
              </a:rPr>
              <a:t>l</a:t>
            </a:r>
            <a:r>
              <a:rPr lang="fr-FR" sz="1600" b="1" dirty="0" smtClean="0">
                <a:solidFill>
                  <a:srgbClr val="0070C0"/>
                </a:solidFill>
              </a:rPr>
              <a:t>e </a:t>
            </a:r>
            <a:r>
              <a:rPr lang="fr-FR" sz="1600" b="1" dirty="0">
                <a:solidFill>
                  <a:srgbClr val="0070C0"/>
                </a:solidFill>
              </a:rPr>
              <a:t>coin du meuble froid </a:t>
            </a:r>
            <a:r>
              <a:rPr lang="fr-FR" sz="1600" b="1" dirty="0" smtClean="0">
                <a:solidFill>
                  <a:srgbClr val="0070C0"/>
                </a:solidFill>
              </a:rPr>
              <a:t>négatif d'exposition (</a:t>
            </a:r>
            <a:r>
              <a:rPr lang="fr-FR" sz="1600" b="1" dirty="0" smtClean="0">
                <a:solidFill>
                  <a:srgbClr val="0070C0"/>
                </a:solidFill>
              </a:rPr>
              <a:t>produits surgelés) </a:t>
            </a:r>
            <a:r>
              <a:rPr lang="fr-FR" sz="1600" b="1" dirty="0" smtClean="0">
                <a:solidFill>
                  <a:srgbClr val="0070C0"/>
                </a:solidFill>
              </a:rPr>
              <a:t>était démonté.</a:t>
            </a:r>
            <a:endParaRPr lang="fr-FR" sz="1600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36096" y="1196752"/>
            <a:ext cx="3003798" cy="4005064"/>
          </a:xfrm>
          <a:prstGeom prst="rect">
            <a:avLst/>
          </a:prstGeom>
        </p:spPr>
      </p:pic>
      <p:pic>
        <p:nvPicPr>
          <p:cNvPr id="4" name="Image 3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576" y="1196752"/>
            <a:ext cx="3003798" cy="40050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06210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/>
          <p:cNvPicPr>
            <a:picLocks noChangeAspect="1"/>
          </p:cNvPicPr>
          <p:nvPr/>
        </p:nvPicPr>
        <p:blipFill>
          <a:blip cstate="email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48064" y="908720"/>
            <a:ext cx="3111810" cy="4149080"/>
          </a:xfrm>
          <a:prstGeom prst="rect">
            <a:avLst/>
          </a:prstGeom>
        </p:spPr>
      </p:pic>
      <p:pic>
        <p:nvPicPr>
          <p:cNvPr id="4" name="Image 3"/>
          <p:cNvPicPr>
            <a:picLocks noChangeAspect="1"/>
          </p:cNvPicPr>
          <p:nvPr/>
        </p:nvPicPr>
        <p:blipFill>
          <a:blip cstate="email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576" y="908720"/>
            <a:ext cx="3111810" cy="4149080"/>
          </a:xfrm>
          <a:prstGeom prst="rect">
            <a:avLst/>
          </a:prstGeom>
        </p:spPr>
      </p:pic>
      <p:sp>
        <p:nvSpPr>
          <p:cNvPr id="5" name="ZoneTexte 4"/>
          <p:cNvSpPr txBox="1"/>
          <p:nvPr/>
        </p:nvSpPr>
        <p:spPr>
          <a:xfrm>
            <a:off x="755576" y="6186790"/>
            <a:ext cx="7684318" cy="338554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rtlCol="0" wrap="square">
            <a:spAutoFit/>
          </a:bodyPr>
          <a:lstStyle/>
          <a:p>
            <a:r>
              <a:rPr b="1" dirty="0" lang="fr-FR" smtClean="0" sz="1600">
                <a:solidFill>
                  <a:srgbClr val="0070C0"/>
                </a:solidFill>
              </a:rPr>
              <a:t>PLS: présence de cadavres de cafards derrière le meuble d’exposition.</a:t>
            </a:r>
            <a:endParaRPr b="1" dirty="0" lang="fr-FR" sz="1600">
              <a:solidFill>
                <a:srgbClr val="0070C0"/>
              </a:solidFill>
            </a:endParaRPr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 rotWithShape="1">
          <a:blip cstate="email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1"/>
          <a:stretch/>
        </p:blipFill>
        <p:spPr>
          <a:xfrm>
            <a:off x="3471306" y="3068960"/>
            <a:ext cx="3878145" cy="2808312"/>
          </a:xfrm>
          <a:prstGeom prst="rect">
            <a:avLst/>
          </a:prstGeom>
        </p:spPr>
      </p:pic>
      <p:sp>
        <p:nvSpPr>
          <p:cNvPr id="7" name="Ellipse 6"/>
          <p:cNvSpPr/>
          <p:nvPr/>
        </p:nvSpPr>
        <p:spPr>
          <a:xfrm>
            <a:off x="4283968" y="3933056"/>
            <a:ext cx="1584176" cy="1296144"/>
          </a:xfrm>
          <a:prstGeom prst="ellipse">
            <a:avLst/>
          </a:prstGeom>
          <a:noFill/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dirty="0" lang="fr-FR"/>
          </a:p>
        </p:txBody>
      </p:sp>
      <p:sp>
        <p:nvSpPr>
          <p:cNvPr id="8" name="Ellipse 7"/>
          <p:cNvSpPr/>
          <p:nvPr/>
        </p:nvSpPr>
        <p:spPr>
          <a:xfrm>
            <a:off x="1246791" y="2420888"/>
            <a:ext cx="1584176" cy="1296144"/>
          </a:xfrm>
          <a:prstGeom prst="ellipse">
            <a:avLst/>
          </a:prstGeom>
          <a:noFill/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dirty="0" lang="fr-FR"/>
          </a:p>
        </p:txBody>
      </p:sp>
      <p:sp>
        <p:nvSpPr>
          <p:cNvPr id="9" name="Ellipse 8"/>
          <p:cNvSpPr/>
          <p:nvPr/>
        </p:nvSpPr>
        <p:spPr>
          <a:xfrm>
            <a:off x="6012160" y="2446397"/>
            <a:ext cx="936104" cy="797866"/>
          </a:xfrm>
          <a:prstGeom prst="ellipse">
            <a:avLst/>
          </a:prstGeom>
          <a:noFill/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dirty="0" lang="fr-FR"/>
          </a:p>
        </p:txBody>
      </p:sp>
    </p:spTree>
    <p:extLst>
      <p:ext uri="{BB962C8B-B14F-4D97-AF65-F5344CB8AC3E}">
        <p14:creationId xmlns:p14="http://schemas.microsoft.com/office/powerpoint/2010/main" val="40808876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/>
          <p:cNvSpPr txBox="1"/>
          <p:nvPr/>
        </p:nvSpPr>
        <p:spPr>
          <a:xfrm>
            <a:off x="755576" y="6186790"/>
            <a:ext cx="7684318" cy="338554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PGC: manque de propreté des rayons de semoules et pâtes.</a:t>
            </a:r>
            <a:endParaRPr lang="fr-FR" sz="1600" b="1" dirty="0">
              <a:solidFill>
                <a:srgbClr val="0070C0"/>
              </a:solidFill>
            </a:endParaRPr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 cstate="email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64088" y="1412776"/>
            <a:ext cx="2931790" cy="3909053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4" cstate="email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60" y="1412775"/>
            <a:ext cx="2931790" cy="39090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0825177"/>
      </p:ext>
    </p:extLst>
  </p:cSld>
  <p:clrMapOvr>
    <a:masterClrMapping/>
  </p:clrMapOvr>
</p:sld>
</file>

<file path=ppt/slides/slide5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/>
          <p:cNvSpPr txBox="1"/>
          <p:nvPr/>
        </p:nvSpPr>
        <p:spPr>
          <a:xfrm>
            <a:off x="755576" y="6186790"/>
            <a:ext cx="7684318" cy="338554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rtlCol="0" wrap="square">
            <a:spAutoFit/>
          </a:bodyPr>
          <a:lstStyle/>
          <a:p>
            <a:r>
              <a:rPr b="1" dirty="0" lang="fr-FR" smtClean="0" sz="1600">
                <a:solidFill>
                  <a:srgbClr val="0070C0"/>
                </a:solidFill>
              </a:rPr>
              <a:t>Quai de réception: la zone de réception n’était pas propre.</a:t>
            </a:r>
            <a:endParaRPr b="1" dirty="0" lang="fr-FR" sz="160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 rotWithShape="1">
          <a:blip cstate="email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4"/>
          <a:stretch/>
        </p:blipFill>
        <p:spPr>
          <a:xfrm>
            <a:off x="4597735" y="1484784"/>
            <a:ext cx="4400489" cy="2880320"/>
          </a:xfrm>
          <a:prstGeom prst="rect">
            <a:avLst/>
          </a:prstGeom>
        </p:spPr>
      </p:pic>
      <p:pic>
        <p:nvPicPr>
          <p:cNvPr id="4" name="Image 3"/>
          <p:cNvPicPr>
            <a:picLocks noChangeAspect="1"/>
          </p:cNvPicPr>
          <p:nvPr/>
        </p:nvPicPr>
        <p:blipFill rotWithShape="1">
          <a:blip cstate="email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/>
        </p:blipFill>
        <p:spPr>
          <a:xfrm>
            <a:off x="395536" y="1484784"/>
            <a:ext cx="3960440" cy="28838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9871912"/>
      </p:ext>
    </p:extLst>
  </p:cSld>
  <p:clrMapOvr>
    <a:masterClrMapping/>
  </p:clrMapOvr>
</p:sld>
</file>

<file path=ppt/slides/slide6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/>
          <p:cNvSpPr txBox="1"/>
          <p:nvPr/>
        </p:nvSpPr>
        <p:spPr>
          <a:xfrm>
            <a:off x="755576" y="6186790"/>
            <a:ext cx="7684318" cy="338554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rtlCol="0" wrap="square">
            <a:spAutoFit/>
          </a:bodyPr>
          <a:lstStyle/>
          <a:p>
            <a:r>
              <a:rPr b="1" dirty="0" lang="fr-FR" smtClean="0" sz="1600">
                <a:solidFill>
                  <a:srgbClr val="0070C0"/>
                </a:solidFill>
              </a:rPr>
              <a:t>Réception: le revêtement du mur était altéré par l’humidité.</a:t>
            </a:r>
            <a:endParaRPr b="1" dirty="0" lang="fr-FR" sz="160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 rotWithShape="1">
          <a:blip cstate="email"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/>
        </p:blipFill>
        <p:spPr>
          <a:xfrm>
            <a:off x="4911502" y="1272032"/>
            <a:ext cx="3528392" cy="3352781"/>
          </a:xfrm>
          <a:prstGeom prst="rect">
            <a:avLst/>
          </a:prstGeom>
        </p:spPr>
      </p:pic>
      <p:pic>
        <p:nvPicPr>
          <p:cNvPr id="4" name="Image 3"/>
          <p:cNvPicPr>
            <a:picLocks noChangeAspect="1"/>
          </p:cNvPicPr>
          <p:nvPr/>
        </p:nvPicPr>
        <p:blipFill rotWithShape="1">
          <a:blip cstate="email"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/>
        </p:blipFill>
        <p:spPr>
          <a:xfrm>
            <a:off x="611560" y="1272032"/>
            <a:ext cx="3733779" cy="33527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5056019"/>
      </p:ext>
    </p:extLst>
  </p:cSld>
  <p:clrMapOvr>
    <a:masterClrMapping/>
  </p:clrMapOvr>
</p:sld>
</file>

<file path=ppt/slides/slide7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/>
          <p:cNvSpPr txBox="1"/>
          <p:nvPr/>
        </p:nvSpPr>
        <p:spPr>
          <a:xfrm>
            <a:off x="755576" y="6186790"/>
            <a:ext cx="7684318" cy="338554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rtlCol="0" wrap="square">
            <a:spAutoFit/>
          </a:bodyPr>
          <a:lstStyle/>
          <a:p>
            <a:r>
              <a:rPr b="1" dirty="0" lang="fr-FR" smtClean="0" sz="1600">
                <a:solidFill>
                  <a:srgbClr val="0070C0"/>
                </a:solidFill>
              </a:rPr>
              <a:t>Vestiaires des femmes: certains casiers étaient rouillés.</a:t>
            </a:r>
            <a:endParaRPr b="1" dirty="0" lang="fr-FR" sz="160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 rotWithShape="1">
          <a:blip cstate="email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3" r="96"/>
          <a:stretch/>
        </p:blipFill>
        <p:spPr>
          <a:xfrm>
            <a:off x="107504" y="1484784"/>
            <a:ext cx="4536504" cy="3240360"/>
          </a:xfrm>
          <a:prstGeom prst="rect">
            <a:avLst/>
          </a:prstGeom>
        </p:spPr>
      </p:pic>
      <p:pic>
        <p:nvPicPr>
          <p:cNvPr id="4" name="Image 3"/>
          <p:cNvPicPr>
            <a:picLocks noChangeAspect="1"/>
          </p:cNvPicPr>
          <p:nvPr/>
        </p:nvPicPr>
        <p:blipFill>
          <a:blip cstate="email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4645181" y="1709018"/>
            <a:ext cx="4023065" cy="30172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003898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theme1.xml><?xml version="1.0" encoding="utf-8"?>
<a:theme xmlns:a="http://schemas.openxmlformats.org/drawingml/2006/main" name="Thème1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24114</TotalTime>
  <Words>83</Words>
  <Application>Microsoft Office PowerPoint</Application>
  <PresentationFormat>Affichage à l'écran (4:3)</PresentationFormat>
  <Paragraphs>10</Paragraphs>
  <Slides>7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7</vt:i4>
      </vt:variant>
    </vt:vector>
  </HeadingPairs>
  <TitlesOfParts>
    <vt:vector size="13" baseType="lpstr">
      <vt:lpstr>Arial</vt:lpstr>
      <vt:lpstr>Calibri</vt:lpstr>
      <vt:lpstr>Century Gothic</vt:lpstr>
      <vt:lpstr>Tempus Sans ITC</vt:lpstr>
      <vt:lpstr>Wingdings</vt:lpstr>
      <vt:lpstr>Thème1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Quali-Consult</dc:creator>
  <cp:keywords>Carrefour</cp:keywords>
  <cp:lastModifiedBy>Dia Mechlaoui</cp:lastModifiedBy>
  <cp:revision>357</cp:revision>
  <cp:lastPrinted>2016-02-08T19:41:58Z</cp:lastPrinted>
  <dcterms:created xsi:type="dcterms:W3CDTF">2014-03-07T09:21:22Z</dcterms:created>
  <dcterms:modified xsi:type="dcterms:W3CDTF">2019-10-30T16:49:51Z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name="NXPowerLiteLastOptimized" pid="2">
    <vt:lpwstr>539841</vt:lpwstr>
  </property>
  <property fmtid="{D5CDD505-2E9C-101B-9397-08002B2CF9AE}" name="NXPowerLiteSettings" pid="3">
    <vt:lpwstr>F7000400038000</vt:lpwstr>
  </property>
  <property fmtid="{D5CDD505-2E9C-101B-9397-08002B2CF9AE}" name="NXPowerLiteVersion" pid="4">
    <vt:lpwstr>D6.1.0</vt:lpwstr>
  </property>
</Properties>
</file>