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340" r:id="rId3"/>
    <p:sldId id="341" r:id="rId4"/>
    <p:sldId id="350" r:id="rId5"/>
    <p:sldId id="342" r:id="rId6"/>
    <p:sldId id="343" r:id="rId7"/>
    <p:sldId id="349" r:id="rId8"/>
    <p:sldId id="351" r:id="rId9"/>
    <p:sldId id="352" r:id="rId10"/>
    <p:sldId id="353" r:id="rId11"/>
    <p:sldId id="354" r:id="rId12"/>
    <p:sldId id="355" r:id="rId13"/>
    <p:sldId id="356" r:id="rId14"/>
    <p:sldId id="357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Zaghouan</a:t>
            </a:r>
            <a:endParaRPr lang="fr-FR" altLang="fr-FR" kern="0" baseline="0" dirty="0" smtClean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59824" y="-26194"/>
            <a:ext cx="1584176" cy="1096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ZAGHOUAN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593" y="5756523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21/06/2019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5729753"/>
            <a:ext cx="219803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M </a:t>
            </a:r>
            <a:r>
              <a:rPr lang="fr-FR" b="1" dirty="0" err="1" smtClean="0">
                <a:solidFill>
                  <a:srgbClr val="000000"/>
                </a:solidFill>
              </a:rPr>
              <a:t>Souheil</a:t>
            </a:r>
            <a:r>
              <a:rPr lang="fr-FR" b="1" dirty="0" smtClean="0">
                <a:solidFill>
                  <a:srgbClr val="000000"/>
                </a:solidFill>
              </a:rPr>
              <a:t> DRAOUI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98242" y="5085184"/>
            <a:ext cx="3546326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PGC: Présence de 15 paquets du produit "Cal </a:t>
            </a:r>
            <a:r>
              <a:rPr lang="fr-FR" sz="1600" b="1" dirty="0" err="1">
                <a:solidFill>
                  <a:srgbClr val="0070C0"/>
                </a:solidFill>
              </a:rPr>
              <a:t>Nort</a:t>
            </a:r>
            <a:r>
              <a:rPr lang="fr-FR" sz="1600" b="1" dirty="0">
                <a:solidFill>
                  <a:srgbClr val="0070C0"/>
                </a:solidFill>
              </a:rPr>
              <a:t>" bouillon saveur bœuf dont la DLC était dépassée depuis le 20/06/18 et le </a:t>
            </a:r>
            <a:r>
              <a:rPr lang="fr-FR" sz="1600" b="1" dirty="0" smtClean="0">
                <a:solidFill>
                  <a:srgbClr val="0070C0"/>
                </a:solidFill>
              </a:rPr>
              <a:t>07/04/19.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003798" cy="4005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67798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1502" y="609329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Présence de </a:t>
            </a:r>
            <a:r>
              <a:rPr lang="fr-FR" sz="1600" b="1" dirty="0" smtClean="0">
                <a:solidFill>
                  <a:srgbClr val="0070C0"/>
                </a:solidFill>
              </a:rPr>
              <a:t>restes alimentaires </a:t>
            </a:r>
            <a:r>
              <a:rPr lang="fr-FR" sz="1600" b="1" dirty="0">
                <a:solidFill>
                  <a:srgbClr val="0070C0"/>
                </a:solidFill>
              </a:rPr>
              <a:t>(assiette de riz) dans un casier dans les vestiaires hommes.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11" y="115212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35696" y="5229200"/>
            <a:ext cx="502262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La porte de la réception manquait d'étanchéité.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12" y="1196752"/>
            <a:ext cx="3995936" cy="29969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7" y="1196752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95936" y="4963971"/>
            <a:ext cx="448243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L’autocontrôle du nettoyage n’était pas quotidien au niveau du PGC, Réception et vestiaires et sanitaires.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5708" y="3573524"/>
            <a:ext cx="2708920" cy="36118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16841"/>
            <a:ext cx="3611893" cy="27089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07704" y="6021288"/>
            <a:ext cx="583264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La pédale de la poubelle située devant les vestiaires hommes et femmes était rompue.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12536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69443" y="6093296"/>
            <a:ext cx="54006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 surgelé: </a:t>
            </a:r>
            <a:r>
              <a:rPr lang="fr-FR" sz="1600" b="1" dirty="0">
                <a:solidFill>
                  <a:srgbClr val="0070C0"/>
                </a:solidFill>
              </a:rPr>
              <a:t>Le coin du meuble froid d'exposition des produits surgelés était démonté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1502" y="609329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Présence de givre au niveau du meuble froid d'exposition des produits surgelés.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48" y="1340768"/>
            <a:ext cx="610817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94822" y="5229200"/>
            <a:ext cx="4656766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Présence de 4 paquets du produit "NUGGETS DE FROMAGE" dont la date limite de retrait était dépassée DLC 25/06/19. Nous rappelons que la date limite de retrait pour ces produits est de DLC- une semaine.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" y="3812940"/>
            <a:ext cx="3491880" cy="26189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4" y="762106"/>
            <a:ext cx="3491880" cy="2618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4461" y="409874"/>
            <a:ext cx="3857165" cy="514288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427984" y="2492896"/>
            <a:ext cx="1440160" cy="88812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6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1502" y="609329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Présence d'un pot de ricotta "Kaiser" dont les mentions légales (DF, DLC et </a:t>
            </a:r>
            <a:r>
              <a:rPr lang="fr-FR" sz="1600" b="1" dirty="0" err="1">
                <a:solidFill>
                  <a:srgbClr val="0070C0"/>
                </a:solidFill>
              </a:rPr>
              <a:t>N°Lot</a:t>
            </a:r>
            <a:r>
              <a:rPr lang="fr-FR" sz="1600" b="1" dirty="0">
                <a:solidFill>
                  <a:srgbClr val="0070C0"/>
                </a:solidFill>
              </a:rPr>
              <a:t>) étaient </a:t>
            </a:r>
            <a:r>
              <a:rPr lang="fr-FR" sz="1600" b="1" dirty="0" smtClean="0">
                <a:solidFill>
                  <a:srgbClr val="0070C0"/>
                </a:solidFill>
              </a:rPr>
              <a:t>absentes.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82" y="1326181"/>
            <a:ext cx="2787774" cy="37170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7" y="1326181"/>
            <a:ext cx="2787774" cy="37170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6181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56176" y="1082332"/>
            <a:ext cx="2466206" cy="280076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Présence de 17 pots de yaourts "</a:t>
            </a:r>
            <a:r>
              <a:rPr lang="fr-FR" sz="1600" b="1" dirty="0" err="1">
                <a:solidFill>
                  <a:srgbClr val="0070C0"/>
                </a:solidFill>
              </a:rPr>
              <a:t>Vitalait</a:t>
            </a:r>
            <a:r>
              <a:rPr lang="fr-FR" sz="1600" b="1" dirty="0">
                <a:solidFill>
                  <a:srgbClr val="0070C0"/>
                </a:solidFill>
              </a:rPr>
              <a:t>" et de 6 yaourts à boire "</a:t>
            </a:r>
            <a:r>
              <a:rPr lang="fr-FR" sz="1600" b="1" dirty="0" err="1">
                <a:solidFill>
                  <a:srgbClr val="0070C0"/>
                </a:solidFill>
              </a:rPr>
              <a:t>dun</a:t>
            </a:r>
            <a:r>
              <a:rPr lang="fr-FR" sz="1600" b="1" dirty="0">
                <a:solidFill>
                  <a:srgbClr val="0070C0"/>
                </a:solidFill>
              </a:rPr>
              <a:t> up" dont la date limite de retrait était dépassée DLC 23/06/19.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Nous rappelons que la date de retrait est de DLC-2 pour les yaourts.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91" y="780259"/>
            <a:ext cx="2553686" cy="34049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4" y="780260"/>
            <a:ext cx="2553686" cy="34049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09" y="4285476"/>
            <a:ext cx="1869672" cy="24928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08" y="4285476"/>
            <a:ext cx="1869672" cy="24928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5" y="4285476"/>
            <a:ext cx="186967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150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>
                <a:solidFill>
                  <a:srgbClr val="0070C0"/>
                </a:solidFill>
              </a:rPr>
              <a:t>Rupture de la chaine du froid pour les yaourts en attente d'exposition (la durée d'attente était &gt; 1 heure). T mesurée: 18,2°C.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7"/>
          <a:stretch/>
        </p:blipFill>
        <p:spPr>
          <a:xfrm>
            <a:off x="2926017" y="1296144"/>
            <a:ext cx="332783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1502" y="573325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Réserve PGC: Stockage simultané des produits de nettoyage avec les produits alimentaires</a:t>
            </a:r>
            <a:r>
              <a:rPr lang="fr-FR" sz="1600" b="1" dirty="0" smtClean="0">
                <a:solidFill>
                  <a:srgbClr val="0070C0"/>
                </a:solidFill>
              </a:rPr>
              <a:t>. Renforcer le rangement et la séparation des produits.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075806" cy="41010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3075807" cy="41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58641" y="5877272"/>
            <a:ext cx="466258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Renforcer le nettoyages des étagères.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86" y="1412776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23893</TotalTime>
  <Words>293</Words>
  <Application>Microsoft Office PowerPoint</Application>
  <PresentationFormat>Affichage à l'écran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352</cp:revision>
  <cp:lastPrinted>2016-02-08T19:41:58Z</cp:lastPrinted>
  <dcterms:created xsi:type="dcterms:W3CDTF">2014-03-07T09:21:22Z</dcterms:created>
  <dcterms:modified xsi:type="dcterms:W3CDTF">2019-06-25T07:37:08Z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271538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