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46" r:id="rId3"/>
    <p:sldId id="345" r:id="rId4"/>
    <p:sldId id="344" r:id="rId5"/>
    <p:sldId id="343" r:id="rId6"/>
    <p:sldId id="342" r:id="rId7"/>
    <p:sldId id="341" r:id="rId8"/>
    <p:sldId id="340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16/06/2018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16/06/2018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Zaghouan</a:t>
            </a:r>
            <a:endParaRPr lang="fr-FR" altLang="fr-FR" kern="0" baseline="0" dirty="0" smtClean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59824" y="-26194"/>
            <a:ext cx="1584176" cy="10969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ZAGHOUAN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593" y="5756523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12</a:t>
            </a:r>
            <a:r>
              <a:rPr lang="fr-FR" b="1" dirty="0" smtClean="0">
                <a:solidFill>
                  <a:srgbClr val="000000"/>
                </a:solidFill>
              </a:rPr>
              <a:t>/06/2018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28" y="5782038"/>
            <a:ext cx="231666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Dr Raja </a:t>
            </a:r>
            <a:r>
              <a:rPr lang="fr-FR" b="1" dirty="0" err="1" smtClean="0">
                <a:solidFill>
                  <a:srgbClr val="000000"/>
                </a:solidFill>
              </a:rPr>
              <a:t>Bouhalfaya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5542" y="5877272"/>
            <a:ext cx="823291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</a:t>
            </a:r>
            <a:r>
              <a:rPr lang="fr-FR" b="1" dirty="0" smtClean="0">
                <a:solidFill>
                  <a:srgbClr val="0070C0"/>
                </a:solidFill>
              </a:rPr>
              <a:t>: Présence de piqûres de moisissures au niveau des portes étiquettes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5" y="1556792"/>
            <a:ext cx="4427984" cy="33209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19418"/>
            <a:ext cx="4344483" cy="3258362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1619672" y="2636912"/>
            <a:ext cx="576064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6888257" y="2492896"/>
            <a:ext cx="708079" cy="7243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9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021288"/>
            <a:ext cx="7776864" cy="61555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 : </a:t>
            </a:r>
            <a:r>
              <a:rPr lang="fr-FR" sz="1600" b="1" dirty="0" smtClean="0">
                <a:solidFill>
                  <a:srgbClr val="0070C0"/>
                </a:solidFill>
              </a:rPr>
              <a:t>Les étagères du meuble froid manquaient de propreté ,avec présence de cadavres de mouches 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3" y="1196752"/>
            <a:ext cx="4224469" cy="31683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248472" cy="318635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012160" y="2276872"/>
            <a:ext cx="2520280" cy="14401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88" t="36441" r="18360" b="18362"/>
          <a:stretch/>
        </p:blipFill>
        <p:spPr>
          <a:xfrm>
            <a:off x="5508104" y="3933056"/>
            <a:ext cx="2736304" cy="18871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26717" r="23873" b="25228"/>
          <a:stretch/>
        </p:blipFill>
        <p:spPr>
          <a:xfrm>
            <a:off x="1259632" y="4129308"/>
            <a:ext cx="2866269" cy="17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2162" y="6093296"/>
            <a:ext cx="83529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Meuble des surgelés : </a:t>
            </a:r>
            <a:r>
              <a:rPr lang="fr-FR" sz="1600" b="1" dirty="0" smtClean="0">
                <a:solidFill>
                  <a:srgbClr val="0070C0"/>
                </a:solidFill>
              </a:rPr>
              <a:t>Rupture de la chaine du froid suite à une panne survenue au niveau du meuble. Les produits étaient en état de décongélation avancé.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651870" cy="48691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29246"/>
            <a:ext cx="4187957" cy="31409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10708" r="28571" b="17096"/>
          <a:stretch/>
        </p:blipFill>
        <p:spPr>
          <a:xfrm>
            <a:off x="4716016" y="3689648"/>
            <a:ext cx="252028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PGC</a:t>
            </a:r>
            <a:r>
              <a:rPr lang="fr-FR" sz="1600" b="1" dirty="0" smtClean="0">
                <a:solidFill>
                  <a:srgbClr val="0070C0"/>
                </a:solidFill>
              </a:rPr>
              <a:t>: Les étagères étaient usées et manquaient de propreté.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8" y="1039925"/>
            <a:ext cx="3267057" cy="24502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90631"/>
            <a:ext cx="3131840" cy="23488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50924"/>
            <a:ext cx="3058528" cy="22938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47" y="3550924"/>
            <a:ext cx="2970821" cy="2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72000" y="5894106"/>
            <a:ext cx="3795635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 porte-appât du côté des linéaires était partiellement fixé au sol.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" y="1052736"/>
            <a:ext cx="419193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7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La porte d’entrée du magasin était ouverte en continue ,à cause d’un problème au niveau de la fermeture automatique.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41" y="1340768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01502" y="6093296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Présence de deux pots de yaourts brassés dont la DLC est le 13/06 ,non encore retirés du linéaire le jour de l’audit :le 12/06.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8753" y="-16455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23784</TotalTime>
  <Words>143</Words>
  <Application>Microsoft Office PowerPoint</Application>
  <PresentationFormat>Affichage à l'écran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QualiConsult</cp:lastModifiedBy>
  <cp:revision>340</cp:revision>
  <cp:lastPrinted>2016-02-08T19:41:58Z</cp:lastPrinted>
  <dcterms:created xsi:type="dcterms:W3CDTF">2014-03-07T09:21:22Z</dcterms:created>
  <dcterms:modified xsi:type="dcterms:W3CDTF">2018-06-16T17:41:28Z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444771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