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0" r:id="rId3"/>
    <p:sldId id="341" r:id="rId4"/>
    <p:sldId id="350" r:id="rId5"/>
    <p:sldId id="342" r:id="rId6"/>
    <p:sldId id="343" r:id="rId7"/>
    <p:sldId id="349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06/12/2018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06/12/2018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Zaghouan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ZAGHOUAN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29/11/2018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6079" y="5782038"/>
            <a:ext cx="237276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Dhia MECHLAOUI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851920" y="2132856"/>
            <a:ext cx="446449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surgelé: le coin du meuble surgelé était démonté, réparer le meuble.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1502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dépassement de la date de retrait pour un paquet de </a:t>
            </a:r>
            <a:r>
              <a:rPr lang="fr-FR" sz="1600" b="1" dirty="0" smtClean="0">
                <a:solidFill>
                  <a:srgbClr val="0070C0"/>
                </a:solidFill>
              </a:rPr>
              <a:t>« </a:t>
            </a:r>
            <a:r>
              <a:rPr lang="fr-FR" sz="1600" b="1" dirty="0" smtClean="0">
                <a:solidFill>
                  <a:srgbClr val="0070C0"/>
                </a:solidFill>
              </a:rPr>
              <a:t> poulet entier </a:t>
            </a:r>
            <a:r>
              <a:rPr lang="fr-FR" sz="1600" b="1" dirty="0" smtClean="0">
                <a:solidFill>
                  <a:srgbClr val="0070C0"/>
                </a:solidFill>
              </a:rPr>
              <a:t>découpé »  (El </a:t>
            </a:r>
            <a:r>
              <a:rPr lang="fr-FR" sz="1600" b="1" dirty="0" smtClean="0">
                <a:solidFill>
                  <a:srgbClr val="0070C0"/>
                </a:solidFill>
              </a:rPr>
              <a:t>Mazraa).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013870" y="1340768"/>
            <a:ext cx="4464496" cy="32501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3240360" cy="432048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6012160" y="2596457"/>
            <a:ext cx="1872208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19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1502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certains </a:t>
            </a:r>
            <a:r>
              <a:rPr lang="fr-FR" sz="1600" b="1" dirty="0" smtClean="0">
                <a:solidFill>
                  <a:srgbClr val="0070C0"/>
                </a:solidFill>
              </a:rPr>
              <a:t>supports des portes-étiquettes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étaient moisis.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709" y="1556792"/>
            <a:ext cx="5724450" cy="429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1502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deux pots de yaourt (délice) périmés depuis le 27/11/2018.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21"/>
          <a:stretch/>
        </p:blipFill>
        <p:spPr>
          <a:xfrm>
            <a:off x="4860032" y="1489785"/>
            <a:ext cx="3539272" cy="402744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"/>
          <a:stretch/>
        </p:blipFill>
        <p:spPr>
          <a:xfrm>
            <a:off x="827583" y="1489784"/>
            <a:ext cx="2867705" cy="309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23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1502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un pot de yaourt exposé au rayon était endommagé. Ce produit n’est plus consommable.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"/>
          <a:stretch/>
        </p:blipFill>
        <p:spPr>
          <a:xfrm>
            <a:off x="2537706" y="1628800"/>
            <a:ext cx="4104456" cy="3768717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915816" y="2852936"/>
            <a:ext cx="3168352" cy="115212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73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1502" y="573325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absence totale des DF, N°lot, et DLC sur un boudin de salami </a:t>
            </a:r>
            <a:r>
              <a:rPr lang="fr-FR" sz="1600" b="1" dirty="0" smtClean="0">
                <a:solidFill>
                  <a:srgbClr val="0070C0"/>
                </a:solidFill>
              </a:rPr>
              <a:t>Katpat </a:t>
            </a:r>
            <a:r>
              <a:rPr lang="fr-FR" sz="1600" b="1" dirty="0" smtClean="0">
                <a:solidFill>
                  <a:srgbClr val="0070C0"/>
                </a:solidFill>
              </a:rPr>
              <a:t>(Chahia) pour animaux.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"/>
          <a:stretch/>
        </p:blipFill>
        <p:spPr>
          <a:xfrm>
            <a:off x="917526" y="1556792"/>
            <a:ext cx="7344816" cy="335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4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23872</TotalTime>
  <Words>104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QualiConsult</cp:lastModifiedBy>
  <cp:revision>347</cp:revision>
  <cp:lastPrinted>2016-02-08T19:41:58Z</cp:lastPrinted>
  <dcterms:created xsi:type="dcterms:W3CDTF">2014-03-07T09:21:22Z</dcterms:created>
  <dcterms:modified xsi:type="dcterms:W3CDTF">2018-12-06T15:01:26Z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271538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