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37" r:id="rId3"/>
    <p:sldId id="346" r:id="rId4"/>
    <p:sldId id="345" r:id="rId5"/>
    <p:sldId id="344" r:id="rId6"/>
    <p:sldId id="343" r:id="rId7"/>
    <p:sldId id="342" r:id="rId8"/>
    <p:sldId id="341" r:id="rId9"/>
    <p:sldId id="340" r:id="rId10"/>
    <p:sldId id="339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99" d="100"/>
          <a:sy n="99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28/10/2017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28/10/2017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Zaghouan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ZAGHOUAN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25/10/2017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8609" y="5661248"/>
            <a:ext cx="179889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Bilel HAMDI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distributeur papier dans les sanitaires des hommes et des femmes.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093" y="1341438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40446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durée de vie de 6 bouteilles d’huile et de mousse pour cheveux était dépassée depuis septembre 2017 et 31/12/2016.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" b="42"/>
          <a:stretch/>
        </p:blipFill>
        <p:spPr>
          <a:xfrm>
            <a:off x="695662" y="1386712"/>
            <a:ext cx="2474326" cy="4104456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"/>
          <a:stretch/>
        </p:blipFill>
        <p:spPr>
          <a:xfrm>
            <a:off x="3330295" y="1386712"/>
            <a:ext cx="1297422" cy="449056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" b="18"/>
          <a:stretch/>
        </p:blipFill>
        <p:spPr>
          <a:xfrm rot="5400000">
            <a:off x="3959932" y="2214804"/>
            <a:ext cx="4104456" cy="244827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"/>
          <a:stretch/>
        </p:blipFill>
        <p:spPr>
          <a:xfrm>
            <a:off x="7417271" y="1391553"/>
            <a:ext cx="1030156" cy="4485719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 rot="21158121">
            <a:off x="1630958" y="4564982"/>
            <a:ext cx="1478308" cy="72008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148064" y="2996952"/>
            <a:ext cx="1584176" cy="122413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339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Entreposage des produits casses et retours dans la zone des retraits.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093" y="1341438"/>
            <a:ext cx="3382565" cy="4510087"/>
          </a:xfrm>
        </p:spPr>
      </p:pic>
      <p:sp>
        <p:nvSpPr>
          <p:cNvPr id="4" name="Ellipse 3"/>
          <p:cNvSpPr/>
          <p:nvPr/>
        </p:nvSpPr>
        <p:spPr>
          <a:xfrm>
            <a:off x="4139952" y="1124744"/>
            <a:ext cx="1080120" cy="72008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393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produit de nettoyage était transvasé dans une bouteille d’eau à usage unique dans l’</a:t>
            </a:r>
            <a:r>
              <a:rPr lang="fr-FR" sz="1600" b="1" dirty="0">
                <a:solidFill>
                  <a:srgbClr val="0070C0"/>
                </a:solidFill>
              </a:rPr>
              <a:t>e</a:t>
            </a:r>
            <a:r>
              <a:rPr lang="fr-FR" sz="1600" b="1" dirty="0" smtClean="0">
                <a:solidFill>
                  <a:srgbClr val="0070C0"/>
                </a:solidFill>
              </a:rPr>
              <a:t>space de vente.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093" y="1341438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0089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produit nettoyage était transversé sur les étagères d’exposition.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6487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 non alimentaire: les étagères d’exposition étaient écaillées et rouillées.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153618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980728"/>
            <a:ext cx="2160240" cy="288032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961338"/>
            <a:ext cx="4032448" cy="3024336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5220072" y="2204864"/>
            <a:ext cx="1800200" cy="71449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Ellipse 8"/>
          <p:cNvSpPr/>
          <p:nvPr/>
        </p:nvSpPr>
        <p:spPr>
          <a:xfrm rot="196709">
            <a:off x="4389081" y="4178955"/>
            <a:ext cx="4074320" cy="44006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434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7491" y="5956553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Stockage simultané des produits alimentaires avec les produits de nettoyage.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Certains paquets de pâtes étaient déchirées.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91" y="1412776"/>
            <a:ext cx="3382565" cy="4510087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12776"/>
            <a:ext cx="3600400" cy="20162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355" y="3613339"/>
            <a:ext cx="3600400" cy="228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3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Présence d’un appât chimique </a:t>
            </a:r>
            <a:r>
              <a:rPr lang="fr-FR" sz="1600" b="1" dirty="0" smtClean="0">
                <a:solidFill>
                  <a:srgbClr val="0070C0"/>
                </a:solidFill>
              </a:rPr>
              <a:t>sans protection </a:t>
            </a:r>
            <a:r>
              <a:rPr lang="fr-FR" sz="1600" b="1" dirty="0">
                <a:solidFill>
                  <a:srgbClr val="0070C0"/>
                </a:solidFill>
              </a:rPr>
              <a:t>dans le magasin.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"/>
          <a:stretch/>
        </p:blipFill>
        <p:spPr>
          <a:xfrm>
            <a:off x="1907704" y="1099667"/>
            <a:ext cx="5400600" cy="4993630"/>
          </a:xfrm>
        </p:spPr>
      </p:pic>
    </p:spTree>
    <p:extLst>
      <p:ext uri="{BB962C8B-B14F-4D97-AF65-F5344CB8AC3E}">
        <p14:creationId xmlns:p14="http://schemas.microsoft.com/office/powerpoint/2010/main" val="9329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quai de réception est partiellement protégé.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L’étanchéité n’est pas assurée au niveau de la porte de réception.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3347592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"/>
          <a:stretch/>
        </p:blipFill>
        <p:spPr>
          <a:xfrm>
            <a:off x="4355976" y="1509900"/>
            <a:ext cx="3906864" cy="448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23729</TotalTime>
  <Words>145</Words>
  <Application>Microsoft Office PowerPoint</Application>
  <PresentationFormat>Affichage à l'écran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334</cp:revision>
  <cp:lastPrinted>2016-02-08T19:41:58Z</cp:lastPrinted>
  <dcterms:created xsi:type="dcterms:W3CDTF">2014-03-07T09:21:22Z</dcterms:created>
  <dcterms:modified xsi:type="dcterms:W3CDTF">2017-10-28T12:23:22Z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444771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