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35" r:id="rId3"/>
    <p:sldId id="436" r:id="rId4"/>
    <p:sldId id="437" r:id="rId5"/>
    <p:sldId id="438" r:id="rId6"/>
    <p:sldId id="439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>
        <p:scale>
          <a:sx n="73" d="100"/>
          <a:sy n="73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Zaghouan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zaghouan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16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8693" y="3255367"/>
            <a:ext cx="433910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Présence de crèmes dolce  dont la DLC est 17 juin 17 et non retirés du linéaire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Picture 2" descr="D:\hend 29 juin\HEND\uhd\Zaghouan\2017\juin 17\photos\IMG_20170616_094917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800" y="1340768"/>
            <a:ext cx="3564396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D:\hend 29 juin\HEND\uhd\Zaghouan\2017\juin 17\photos\IMG_20170616_095249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268759"/>
            <a:ext cx="4158208" cy="5544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18693" y="3255367"/>
            <a:ext cx="3637283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Présence de yaourt brassé </a:t>
            </a:r>
            <a:r>
              <a:rPr lang="fr-FR" b="1" dirty="0" smtClean="0">
                <a:solidFill>
                  <a:srgbClr val="0070C0"/>
                </a:solidFill>
              </a:rPr>
              <a:t>dont </a:t>
            </a:r>
            <a:r>
              <a:rPr lang="fr-FR" b="1" dirty="0" smtClean="0">
                <a:solidFill>
                  <a:srgbClr val="0070C0"/>
                </a:solidFill>
              </a:rPr>
              <a:t>la DLC est 16 juin </a:t>
            </a:r>
            <a:r>
              <a:rPr lang="fr-FR" b="1" dirty="0">
                <a:solidFill>
                  <a:srgbClr val="0070C0"/>
                </a:solidFill>
              </a:rPr>
              <a:t>17 non retirés du </a:t>
            </a:r>
            <a:r>
              <a:rPr lang="fr-FR" b="1" dirty="0" smtClean="0">
                <a:solidFill>
                  <a:srgbClr val="0070C0"/>
                </a:solidFill>
              </a:rPr>
              <a:t>linéaire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90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D:\hend 29 juin\HEND\uhd\Zaghouan\2017\juin 17\photos\IMG_20170616_100744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577" y="1268760"/>
            <a:ext cx="5888203" cy="441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11808" y="6021288"/>
            <a:ext cx="774173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Présence de pates surgelés dont la DLC est 21 juin 17 et non retirés du linéaire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53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D:\hend 29 juin\HEND\uhd\Zaghouan\2017\juin 17\photos\IMG_20170616_105719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628" y="1297969"/>
            <a:ext cx="5913716" cy="443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11560" y="5949280"/>
            <a:ext cx="795776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porte de la réception non étanche (accès pour les nuisibles)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82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D:\hend 29 juin\HEND\uhd\Zaghouan\2017\juin 17\photos\IMG_20170616_113844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68760"/>
            <a:ext cx="6264696" cy="4698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37134" y="5976249"/>
            <a:ext cx="774173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Epicerie: Présence de plusieurs boites de conserves cabossées au linéaire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02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Audit_CE_Beja_mai_17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Audit_CE_Beja_mai_17</Template>
  <TotalTime>47</TotalTime>
  <Words>93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Audit_CE_Beja_mai_17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keywords>Carrefour</cp:keywords>
  <cp:lastModifiedBy>DELL</cp:lastModifiedBy>
  <cp:revision>5</cp:revision>
  <cp:lastPrinted>2016-02-08T19:41:58Z</cp:lastPrinted>
  <dcterms:created xsi:type="dcterms:W3CDTF">2017-06-06T21:32:19Z</dcterms:created>
  <dcterms:modified xsi:type="dcterms:W3CDTF">2017-07-07T18:56:17Z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328182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