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32" r:id="rId3"/>
    <p:sldId id="433" r:id="rId4"/>
    <p:sldId id="434" r:id="rId5"/>
    <p:sldId id="445" r:id="rId6"/>
    <p:sldId id="437" r:id="rId7"/>
    <p:sldId id="438" r:id="rId8"/>
    <p:sldId id="440" r:id="rId9"/>
    <p:sldId id="444" r:id="rId10"/>
    <p:sldId id="443" r:id="rId11"/>
    <p:sldId id="447" r:id="rId12"/>
    <p:sldId id="446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Zarzis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21 juin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Mr Yassine ELLOUMI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3" y="6021288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vestiaires :  Présence de </a:t>
            </a:r>
            <a:r>
              <a:rPr lang="fr-FR" b="1" dirty="0" smtClean="0">
                <a:solidFill>
                  <a:srgbClr val="0070C0"/>
                </a:solidFill>
              </a:rPr>
              <a:t>rouille </a:t>
            </a:r>
            <a:r>
              <a:rPr lang="fr-FR" b="1" dirty="0" smtClean="0">
                <a:solidFill>
                  <a:srgbClr val="0070C0"/>
                </a:solidFill>
              </a:rPr>
              <a:t>au niveau des casiers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398490"/>
            <a:ext cx="4878032" cy="4391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371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3" y="6021288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toilettes femme: Présence d’un autre produit pour </a:t>
            </a:r>
            <a:r>
              <a:rPr lang="fr-FR" b="1" dirty="0" smtClean="0">
                <a:solidFill>
                  <a:srgbClr val="0070C0"/>
                </a:solidFill>
              </a:rPr>
              <a:t>le lavage </a:t>
            </a:r>
            <a:r>
              <a:rPr lang="fr-FR" b="1" dirty="0" smtClean="0">
                <a:solidFill>
                  <a:srgbClr val="0070C0"/>
                </a:solidFill>
              </a:rPr>
              <a:t>des mains.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66782"/>
            <a:ext cx="5876904" cy="4407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708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3" y="6021288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toilettes Femme/ Hommes: Absence des enregistrements de nettoyage de la semaine en </a:t>
            </a:r>
            <a:r>
              <a:rPr lang="fr-FR" b="1" dirty="0" smtClean="0">
                <a:solidFill>
                  <a:srgbClr val="0070C0"/>
                </a:solidFill>
              </a:rPr>
              <a:t>cours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798" y="1484783"/>
            <a:ext cx="5950562" cy="4462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06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: </a:t>
            </a:r>
            <a:r>
              <a:rPr lang="fr-FR" b="1" dirty="0" smtClean="0">
                <a:solidFill>
                  <a:srgbClr val="0070C0"/>
                </a:solidFill>
              </a:rPr>
              <a:t>Le linéaire froide était en panne, les </a:t>
            </a:r>
            <a:r>
              <a:rPr lang="fr-FR" b="1" dirty="0" smtClean="0">
                <a:solidFill>
                  <a:srgbClr val="0070C0"/>
                </a:solidFill>
              </a:rPr>
              <a:t>températures au cœur </a:t>
            </a:r>
            <a:r>
              <a:rPr lang="fr-FR" b="1" dirty="0" smtClean="0">
                <a:solidFill>
                  <a:srgbClr val="0070C0"/>
                </a:solidFill>
              </a:rPr>
              <a:t>étaient NC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48246"/>
            <a:ext cx="1944216" cy="2809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532928"/>
            <a:ext cx="2107296" cy="2809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663" y="1494403"/>
            <a:ext cx="2529205" cy="179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664" y="3573016"/>
            <a:ext cx="2529204" cy="2341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 smtClean="0">
                <a:solidFill>
                  <a:srgbClr val="0070C0"/>
                </a:solidFill>
              </a:rPr>
              <a:t>Manque de </a:t>
            </a:r>
            <a:r>
              <a:rPr lang="fr-FR" b="1" dirty="0" smtClean="0">
                <a:solidFill>
                  <a:srgbClr val="0070C0"/>
                </a:solidFill>
              </a:rPr>
              <a:t>fraicheur pour quelques produits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2971612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812" y="1556792"/>
            <a:ext cx="3195187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231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surgelé, meuble de stockage négatif: présence de </a:t>
            </a:r>
            <a:r>
              <a:rPr lang="fr-FR" b="1" dirty="0" smtClean="0">
                <a:solidFill>
                  <a:srgbClr val="0070C0"/>
                </a:solidFill>
              </a:rPr>
              <a:t>givre </a:t>
            </a:r>
            <a:r>
              <a:rPr lang="fr-FR" b="1" dirty="0" smtClean="0">
                <a:solidFill>
                  <a:srgbClr val="0070C0"/>
                </a:solidFill>
              </a:rPr>
              <a:t>et manque de propreté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561" y="1556792"/>
            <a:ext cx="4536504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598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093296"/>
            <a:ext cx="799519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Exposition de boites de conserves cabossées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00807"/>
            <a:ext cx="2761275" cy="419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475" y="1700808"/>
            <a:ext cx="2613821" cy="419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676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: </a:t>
            </a:r>
            <a:r>
              <a:rPr lang="fr-FR" b="1" dirty="0">
                <a:solidFill>
                  <a:srgbClr val="0070C0"/>
                </a:solidFill>
              </a:rPr>
              <a:t>le </a:t>
            </a:r>
            <a:r>
              <a:rPr lang="fr-FR" b="1" dirty="0" smtClean="0">
                <a:solidFill>
                  <a:srgbClr val="0070C0"/>
                </a:solidFill>
              </a:rPr>
              <a:t>revêtement était crevassé et absence des bonnes pratiques de </a:t>
            </a:r>
            <a:r>
              <a:rPr lang="fr-FR" b="1" dirty="0" smtClean="0">
                <a:solidFill>
                  <a:srgbClr val="0070C0"/>
                </a:solidFill>
              </a:rPr>
              <a:t>stockage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(palette en bois …°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345638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360" y="1484815"/>
            <a:ext cx="3109922" cy="453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081" y="3753051"/>
            <a:ext cx="3294887" cy="2360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593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L’ustensile de remplissage </a:t>
            </a:r>
            <a:r>
              <a:rPr lang="fr-FR" b="1" dirty="0" smtClean="0">
                <a:solidFill>
                  <a:srgbClr val="0070C0"/>
                </a:solidFill>
              </a:rPr>
              <a:t>du sucre était usé, il contenait </a:t>
            </a:r>
            <a:r>
              <a:rPr lang="fr-FR" b="1" dirty="0" smtClean="0">
                <a:solidFill>
                  <a:srgbClr val="0070C0"/>
                </a:solidFill>
              </a:rPr>
              <a:t>des restes de </a:t>
            </a:r>
            <a:r>
              <a:rPr lang="fr-FR" b="1" dirty="0" smtClean="0">
                <a:solidFill>
                  <a:srgbClr val="0070C0"/>
                </a:solidFill>
              </a:rPr>
              <a:t>pain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3840426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645" y="1381042"/>
            <a:ext cx="3918556" cy="4280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4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</a:t>
            </a:r>
            <a:r>
              <a:rPr lang="fr-FR" b="1" dirty="0">
                <a:solidFill>
                  <a:srgbClr val="0070C0"/>
                </a:solidFill>
              </a:rPr>
              <a:t>les étagères de stockage dans la réserve étaient usées et </a:t>
            </a:r>
            <a:r>
              <a:rPr lang="fr-FR" b="1" dirty="0" smtClean="0">
                <a:solidFill>
                  <a:srgbClr val="0070C0"/>
                </a:solidFill>
              </a:rPr>
              <a:t>rouillées. Le nettoyage n’y était pas satisfaisant.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1320102"/>
            <a:ext cx="3744416" cy="4557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610811" y="1412776"/>
            <a:ext cx="3571061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06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</a:t>
            </a:r>
            <a:r>
              <a:rPr lang="fr-FR" b="1" dirty="0" smtClean="0">
                <a:solidFill>
                  <a:srgbClr val="0070C0"/>
                </a:solidFill>
              </a:rPr>
              <a:t>Plusieurs données manquaient sur les fiches de contrôles à la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004" y="1484784"/>
            <a:ext cx="2812891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715" y="1518664"/>
            <a:ext cx="4467328" cy="4070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422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40280</TotalTime>
  <Words>166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663</cp:revision>
  <cp:lastPrinted>2016-02-08T19:41:58Z</cp:lastPrinted>
  <dcterms:created xsi:type="dcterms:W3CDTF">2014-03-07T09:21:22Z</dcterms:created>
  <dcterms:modified xsi:type="dcterms:W3CDTF">2019-07-01T16:57:26Z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606139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