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32" r:id="rId3"/>
    <p:sldId id="433" r:id="rId4"/>
    <p:sldId id="434" r:id="rId5"/>
    <p:sldId id="445" r:id="rId6"/>
    <p:sldId id="437" r:id="rId7"/>
    <p:sldId id="438" r:id="rId8"/>
    <p:sldId id="440" r:id="rId9"/>
    <p:sldId id="444" r:id="rId10"/>
    <p:sldId id="443" r:id="rId11"/>
    <p:sldId id="447" r:id="rId12"/>
    <p:sldId id="446" r:id="rId13"/>
    <p:sldId id="449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19570" y="6165304"/>
            <a:ext cx="782148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Peinture écaillée et traces rouille sur les étagères d’exposition.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152128"/>
            <a:ext cx="3651870" cy="48691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52128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71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234547" y="6309320"/>
            <a:ext cx="475252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Le sol de la réserve était crevassé.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856" y="764704"/>
            <a:ext cx="4029912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08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1478463" y="6309320"/>
            <a:ext cx="626469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pédale poubelle de la salle de pause était rompue.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869" y="960107"/>
            <a:ext cx="3795886" cy="506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054527" y="6309320"/>
            <a:ext cx="511256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zone de réception manquait de propreté.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591" y="764704"/>
            <a:ext cx="3960440" cy="52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198544" y="6237312"/>
            <a:ext cx="482453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Les pommes de terre étaient vertes.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06" y="1196752"/>
            <a:ext cx="6492213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Une partie de la grille de ventilation du meuble d'exposition était démontée.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75756" y="728700"/>
            <a:ext cx="4536504" cy="604867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835696" y="2204864"/>
            <a:ext cx="4464496" cy="194421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31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La peinture des étagères d'exposition des produits 4 </a:t>
            </a:r>
            <a:r>
              <a:rPr lang="fr-FR" b="1" dirty="0" err="1">
                <a:solidFill>
                  <a:srgbClr val="0070C0"/>
                </a:solidFill>
              </a:rPr>
              <a:t>éme</a:t>
            </a:r>
            <a:r>
              <a:rPr lang="fr-FR" b="1" dirty="0">
                <a:solidFill>
                  <a:srgbClr val="0070C0"/>
                </a:solidFill>
              </a:rPr>
              <a:t> gamme était écaillée.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862" y="890411"/>
            <a:ext cx="3939902" cy="525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093296"/>
            <a:ext cx="799519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Présence d'une lampe d'éclairage non fonctionnelle dans l'armoire froide de stockage.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205" y="764704"/>
            <a:ext cx="39219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6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Une des deux poignées de l'armoire froide de stockage était démontée.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144" y="908720"/>
            <a:ext cx="3731338" cy="4975117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3491880" y="1988840"/>
            <a:ext cx="936104" cy="28803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9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1763688" y="6309320"/>
            <a:ext cx="57606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L'éclairage n'était pas fonctionnel dans la CF.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867202"/>
            <a:ext cx="3975906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517232"/>
            <a:ext cx="756645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cache moteur du meuble froid d'exposition des yaourts était démonté.</a:t>
            </a:r>
          </a:p>
          <a:p>
            <a:r>
              <a:rPr lang="fr-FR" b="1" dirty="0">
                <a:solidFill>
                  <a:srgbClr val="0070C0"/>
                </a:solidFill>
              </a:rPr>
              <a:t>La peinture était écaillée sur les étagères d'exposition des volailles.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68760"/>
            <a:ext cx="3075806" cy="410107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268760"/>
            <a:ext cx="3075806" cy="410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 pot de glace "boules d'or" dépourvu de l'étiquetage fournisseur.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813" y="1196752"/>
            <a:ext cx="3543858" cy="47251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86" y="1196752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40306</TotalTime>
  <Words>171</Words>
  <Application>Microsoft Office PowerPoint</Application>
  <PresentationFormat>Affichage à l'écran (4:3)</PresentationFormat>
  <Paragraphs>17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668</cp:revision>
  <cp:lastPrinted>2016-02-08T19:41:58Z</cp:lastPrinted>
  <dcterms:created xsi:type="dcterms:W3CDTF">2014-03-07T09:21:22Z</dcterms:created>
  <dcterms:modified xsi:type="dcterms:W3CDTF">2019-12-18T20:42:26Z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606139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